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4.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21"/>
  </p:notesMasterIdLst>
  <p:sldIdLst>
    <p:sldId id="256" r:id="rId2"/>
    <p:sldId id="259" r:id="rId3"/>
    <p:sldId id="260" r:id="rId4"/>
    <p:sldId id="261" r:id="rId5"/>
    <p:sldId id="262" r:id="rId6"/>
    <p:sldId id="263" r:id="rId7"/>
    <p:sldId id="278" r:id="rId8"/>
    <p:sldId id="264" r:id="rId9"/>
    <p:sldId id="265" r:id="rId10"/>
    <p:sldId id="266" r:id="rId11"/>
    <p:sldId id="268" r:id="rId12"/>
    <p:sldId id="271" r:id="rId13"/>
    <p:sldId id="272" r:id="rId14"/>
    <p:sldId id="273" r:id="rId15"/>
    <p:sldId id="267" r:id="rId16"/>
    <p:sldId id="269" r:id="rId17"/>
    <p:sldId id="274" r:id="rId18"/>
    <p:sldId id="270"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5B6E79-527E-54FE-91DB-32DD4FEE93D6}" v="486" dt="2025-05-31T19:43:42.0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06" autoAdjust="0"/>
    <p:restoredTop sz="83024" autoAdjust="0"/>
  </p:normalViewPr>
  <p:slideViewPr>
    <p:cSldViewPr snapToGrid="0">
      <p:cViewPr varScale="1">
        <p:scale>
          <a:sx n="63" d="100"/>
          <a:sy n="63" d="100"/>
        </p:scale>
        <p:origin x="9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C55B6E79-527E-54FE-91DB-32DD4FEE93D6}"/>
    <pc:docChg chg="modSld">
      <pc:chgData name="" userId="" providerId="" clId="Web-{C55B6E79-527E-54FE-91DB-32DD4FEE93D6}" dt="2025-05-31T18:21:56.854" v="1" actId="20577"/>
      <pc:docMkLst>
        <pc:docMk/>
      </pc:docMkLst>
      <pc:sldChg chg="modSp">
        <pc:chgData name="" userId="" providerId="" clId="Web-{C55B6E79-527E-54FE-91DB-32DD4FEE93D6}" dt="2025-05-31T18:21:56.854" v="1" actId="20577"/>
        <pc:sldMkLst>
          <pc:docMk/>
          <pc:sldMk cId="109857222" sldId="256"/>
        </pc:sldMkLst>
        <pc:spChg chg="mod">
          <ac:chgData name="" userId="" providerId="" clId="Web-{C55B6E79-527E-54FE-91DB-32DD4FEE93D6}" dt="2025-05-31T18:21:56.854" v="1" actId="20577"/>
          <ac:spMkLst>
            <pc:docMk/>
            <pc:sldMk cId="109857222" sldId="256"/>
            <ac:spMk id="2" creationId="{00000000-0000-0000-0000-000000000000}"/>
          </ac:spMkLst>
        </pc:spChg>
      </pc:sldChg>
    </pc:docChg>
  </pc:docChgLst>
  <pc:docChgLst>
    <pc:chgData name="ГЛ. АС. РОСИЦА УЗУНОВА" userId="S::r_uzunova@au-plovdiv.bg::cc616562-4f9f-40d8-ada9-553fb465098e" providerId="AD" clId="Web-{C55B6E79-527E-54FE-91DB-32DD4FEE93D6}"/>
    <pc:docChg chg="addSld delSld modSld addMainMaster delMainMaster">
      <pc:chgData name="ГЛ. АС. РОСИЦА УЗУНОВА" userId="S::r_uzunova@au-plovdiv.bg::cc616562-4f9f-40d8-ada9-553fb465098e" providerId="AD" clId="Web-{C55B6E79-527E-54FE-91DB-32DD4FEE93D6}" dt="2025-05-31T19:43:42.090" v="422" actId="1076"/>
      <pc:docMkLst>
        <pc:docMk/>
      </pc:docMkLst>
      <pc:sldChg chg="addSp delSp modSp mod setBg modClrScheme setClrOvrMap delDesignElem chgLayout">
        <pc:chgData name="ГЛ. АС. РОСИЦА УЗУНОВА" userId="S::r_uzunova@au-plovdiv.bg::cc616562-4f9f-40d8-ada9-553fb465098e" providerId="AD" clId="Web-{C55B6E79-527E-54FE-91DB-32DD4FEE93D6}" dt="2025-05-31T19:43:42.090" v="422" actId="1076"/>
        <pc:sldMkLst>
          <pc:docMk/>
          <pc:sldMk cId="109857222" sldId="256"/>
        </pc:sldMkLst>
        <pc:spChg chg="mod ord">
          <ac:chgData name="ГЛ. АС. РОСИЦА УЗУНОВА" userId="S::r_uzunova@au-plovdiv.bg::cc616562-4f9f-40d8-ada9-553fb465098e" providerId="AD" clId="Web-{C55B6E79-527E-54FE-91DB-32DD4FEE93D6}" dt="2025-05-31T19:12:19.447" v="239" actId="20577"/>
          <ac:spMkLst>
            <pc:docMk/>
            <pc:sldMk cId="109857222" sldId="256"/>
            <ac:spMk id="2" creationId="{00000000-0000-0000-0000-000000000000}"/>
          </ac:spMkLst>
        </pc:spChg>
        <pc:spChg chg="mod ord">
          <ac:chgData name="ГЛ. АС. РОСИЦА УЗУНОВА" userId="S::r_uzunova@au-plovdiv.bg::cc616562-4f9f-40d8-ada9-553fb465098e" providerId="AD" clId="Web-{C55B6E79-527E-54FE-91DB-32DD4FEE93D6}" dt="2025-05-31T19:05:56.193" v="222"/>
          <ac:spMkLst>
            <pc:docMk/>
            <pc:sldMk cId="109857222" sldId="256"/>
            <ac:spMk id="3" creationId="{00000000-0000-0000-0000-000000000000}"/>
          </ac:spMkLst>
        </pc:spChg>
        <pc:spChg chg="add del">
          <ac:chgData name="ГЛ. АС. РОСИЦА УЗУНОВА" userId="S::r_uzunova@au-plovdiv.bg::cc616562-4f9f-40d8-ada9-553fb465098e" providerId="AD" clId="Web-{C55B6E79-527E-54FE-91DB-32DD4FEE93D6}" dt="2025-05-31T18:28:54.214" v="64"/>
          <ac:spMkLst>
            <pc:docMk/>
            <pc:sldMk cId="109857222" sldId="256"/>
            <ac:spMk id="9" creationId="{870A1295-61BC-4214-AA3E-D396673024D0}"/>
          </ac:spMkLst>
        </pc:spChg>
        <pc:spChg chg="add del">
          <ac:chgData name="ГЛ. АС. РОСИЦА УЗУНОВА" userId="S::r_uzunova@au-plovdiv.bg::cc616562-4f9f-40d8-ada9-553fb465098e" providerId="AD" clId="Web-{C55B6E79-527E-54FE-91DB-32DD4FEE93D6}" dt="2025-05-31T18:29:16.292" v="66"/>
          <ac:spMkLst>
            <pc:docMk/>
            <pc:sldMk cId="109857222" sldId="256"/>
            <ac:spMk id="17" creationId="{71B2258F-86CA-4D4D-8270-BC05FCDEBFB3}"/>
          </ac:spMkLst>
        </pc:spChg>
        <pc:spChg chg="add del">
          <ac:chgData name="ГЛ. АС. РОСИЦА УЗУНОВА" userId="S::r_uzunova@au-plovdiv.bg::cc616562-4f9f-40d8-ada9-553fb465098e" providerId="AD" clId="Web-{C55B6E79-527E-54FE-91DB-32DD4FEE93D6}" dt="2025-05-31T18:29:40.309" v="72"/>
          <ac:spMkLst>
            <pc:docMk/>
            <pc:sldMk cId="109857222" sldId="256"/>
            <ac:spMk id="19" creationId="{870A1295-61BC-4214-AA3E-D396673024D0}"/>
          </ac:spMkLst>
        </pc:spChg>
        <pc:spChg chg="add del">
          <ac:chgData name="ГЛ. АС. РОСИЦА УЗУНОВА" userId="S::r_uzunova@au-plovdiv.bg::cc616562-4f9f-40d8-ada9-553fb465098e" providerId="AD" clId="Web-{C55B6E79-527E-54FE-91DB-32DD4FEE93D6}" dt="2025-05-31T18:30:42.686" v="75"/>
          <ac:spMkLst>
            <pc:docMk/>
            <pc:sldMk cId="109857222" sldId="256"/>
            <ac:spMk id="25" creationId="{D9FB580A-BA0E-4D5E-90F4-C42767A78389}"/>
          </ac:spMkLst>
        </pc:spChg>
        <pc:spChg chg="add del">
          <ac:chgData name="ГЛ. АС. РОСИЦА УЗУНОВА" userId="S::r_uzunova@au-plovdiv.bg::cc616562-4f9f-40d8-ada9-553fb465098e" providerId="AD" clId="Web-{C55B6E79-527E-54FE-91DB-32DD4FEE93D6}" dt="2025-05-31T18:30:42.686" v="75"/>
          <ac:spMkLst>
            <pc:docMk/>
            <pc:sldMk cId="109857222" sldId="256"/>
            <ac:spMk id="27" creationId="{C5CB530E-515E-412C-9DF1-5F8FFBD6F383}"/>
          </ac:spMkLst>
        </pc:spChg>
        <pc:spChg chg="add del">
          <ac:chgData name="ГЛ. АС. РОСИЦА УЗУНОВА" userId="S::r_uzunova@au-plovdiv.bg::cc616562-4f9f-40d8-ada9-553fb465098e" providerId="AD" clId="Web-{C55B6E79-527E-54FE-91DB-32DD4FEE93D6}" dt="2025-05-31T18:30:42.686" v="75"/>
          <ac:spMkLst>
            <pc:docMk/>
            <pc:sldMk cId="109857222" sldId="256"/>
            <ac:spMk id="29" creationId="{712D4376-A578-4FF1-94FC-245E7A6A489F}"/>
          </ac:spMkLst>
        </pc:spChg>
        <pc:spChg chg="add del">
          <ac:chgData name="ГЛ. АС. РОСИЦА УЗУНОВА" userId="S::r_uzunova@au-plovdiv.bg::cc616562-4f9f-40d8-ada9-553fb465098e" providerId="AD" clId="Web-{C55B6E79-527E-54FE-91DB-32DD4FEE93D6}" dt="2025-05-31T18:30:42.686" v="75"/>
          <ac:spMkLst>
            <pc:docMk/>
            <pc:sldMk cId="109857222" sldId="256"/>
            <ac:spMk id="31" creationId="{AEA7509D-F04F-40CB-A0B3-EEF16499CC9F}"/>
          </ac:spMkLst>
        </pc:spChg>
        <pc:spChg chg="add del">
          <ac:chgData name="ГЛ. АС. РОСИЦА УЗУНОВА" userId="S::r_uzunova@au-plovdiv.bg::cc616562-4f9f-40d8-ada9-553fb465098e" providerId="AD" clId="Web-{C55B6E79-527E-54FE-91DB-32DD4FEE93D6}" dt="2025-05-31T18:31:10.625" v="80"/>
          <ac:spMkLst>
            <pc:docMk/>
            <pc:sldMk cId="109857222" sldId="256"/>
            <ac:spMk id="36" creationId="{0671A8AE-40A1-4631-A6B8-581AFF065482}"/>
          </ac:spMkLst>
        </pc:spChg>
        <pc:spChg chg="add del">
          <ac:chgData name="ГЛ. АС. РОСИЦА УЗУНОВА" userId="S::r_uzunova@au-plovdiv.bg::cc616562-4f9f-40d8-ada9-553fb465098e" providerId="AD" clId="Web-{C55B6E79-527E-54FE-91DB-32DD4FEE93D6}" dt="2025-05-31T18:31:10.625" v="80"/>
          <ac:spMkLst>
            <pc:docMk/>
            <pc:sldMk cId="109857222" sldId="256"/>
            <ac:spMk id="38" creationId="{A44CD100-6267-4E62-AA64-2182A3A6A1C0}"/>
          </ac:spMkLst>
        </pc:spChg>
        <pc:spChg chg="add del">
          <ac:chgData name="ГЛ. АС. РОСИЦА УЗУНОВА" userId="S::r_uzunova@au-plovdiv.bg::cc616562-4f9f-40d8-ada9-553fb465098e" providerId="AD" clId="Web-{C55B6E79-527E-54FE-91DB-32DD4FEE93D6}" dt="2025-05-31T18:31:41.939" v="85"/>
          <ac:spMkLst>
            <pc:docMk/>
            <pc:sldMk cId="109857222" sldId="256"/>
            <ac:spMk id="43" creationId="{3A6C273A-38F2-4D34-98BF-47B248862B76}"/>
          </ac:spMkLst>
        </pc:spChg>
        <pc:spChg chg="add del">
          <ac:chgData name="ГЛ. АС. РОСИЦА УЗУНОВА" userId="S::r_uzunova@au-plovdiv.bg::cc616562-4f9f-40d8-ada9-553fb465098e" providerId="AD" clId="Web-{C55B6E79-527E-54FE-91DB-32DD4FEE93D6}" dt="2025-05-31T18:31:41.939" v="85"/>
          <ac:spMkLst>
            <pc:docMk/>
            <pc:sldMk cId="109857222" sldId="256"/>
            <ac:spMk id="45" creationId="{2E2CF659-EE5D-432C-B47F-10AC4A48A347}"/>
          </ac:spMkLst>
        </pc:spChg>
        <pc:spChg chg="add del">
          <ac:chgData name="ГЛ. АС. РОСИЦА УЗУНОВА" userId="S::r_uzunova@au-plovdiv.bg::cc616562-4f9f-40d8-ada9-553fb465098e" providerId="AD" clId="Web-{C55B6E79-527E-54FE-91DB-32DD4FEE93D6}" dt="2025-05-31T18:31:41.939" v="85"/>
          <ac:spMkLst>
            <pc:docMk/>
            <pc:sldMk cId="109857222" sldId="256"/>
            <ac:spMk id="47" creationId="{683AA549-1F0C-46E0-AAD8-DC3DC6CA6181}"/>
          </ac:spMkLst>
        </pc:spChg>
        <pc:spChg chg="add del">
          <ac:chgData name="ГЛ. АС. РОСИЦА УЗУНОВА" userId="S::r_uzunova@au-plovdiv.bg::cc616562-4f9f-40d8-ada9-553fb465098e" providerId="AD" clId="Web-{C55B6E79-527E-54FE-91DB-32DD4FEE93D6}" dt="2025-05-31T18:31:41.939" v="85"/>
          <ac:spMkLst>
            <pc:docMk/>
            <pc:sldMk cId="109857222" sldId="256"/>
            <ac:spMk id="60" creationId="{03E51277-1095-412F-913B-8FA8021AA626}"/>
          </ac:spMkLst>
        </pc:spChg>
        <pc:spChg chg="add del">
          <ac:chgData name="ГЛ. АС. РОСИЦА УЗУНОВА" userId="S::r_uzunova@au-plovdiv.bg::cc616562-4f9f-40d8-ada9-553fb465098e" providerId="AD" clId="Web-{C55B6E79-527E-54FE-91DB-32DD4FEE93D6}" dt="2025-05-31T18:31:41.892" v="84"/>
          <ac:spMkLst>
            <pc:docMk/>
            <pc:sldMk cId="109857222" sldId="256"/>
            <ac:spMk id="89" creationId="{8A95209C-5275-4E15-8EA7-7F42980ABF2D}"/>
          </ac:spMkLst>
        </pc:spChg>
        <pc:spChg chg="add del">
          <ac:chgData name="ГЛ. АС. РОСИЦА УЗУНОВА" userId="S::r_uzunova@au-plovdiv.bg::cc616562-4f9f-40d8-ada9-553fb465098e" providerId="AD" clId="Web-{C55B6E79-527E-54FE-91DB-32DD4FEE93D6}" dt="2025-05-31T18:31:41.892" v="84"/>
          <ac:spMkLst>
            <pc:docMk/>
            <pc:sldMk cId="109857222" sldId="256"/>
            <ac:spMk id="91" creationId="{4F2ED431-E304-4FF0-9F4E-032783C9D612}"/>
          </ac:spMkLst>
        </pc:spChg>
        <pc:spChg chg="add del">
          <ac:chgData name="ГЛ. АС. РОСИЦА УЗУНОВА" userId="S::r_uzunova@au-plovdiv.bg::cc616562-4f9f-40d8-ada9-553fb465098e" providerId="AD" clId="Web-{C55B6E79-527E-54FE-91DB-32DD4FEE93D6}" dt="2025-05-31T18:31:41.892" v="84"/>
          <ac:spMkLst>
            <pc:docMk/>
            <pc:sldMk cId="109857222" sldId="256"/>
            <ac:spMk id="93" creationId="{4E87FCFB-2CCE-460D-B3DD-557C8BD1B94A}"/>
          </ac:spMkLst>
        </pc:spChg>
        <pc:spChg chg="add del">
          <ac:chgData name="ГЛ. АС. РОСИЦА УЗУНОВА" userId="S::r_uzunova@au-plovdiv.bg::cc616562-4f9f-40d8-ada9-553fb465098e" providerId="AD" clId="Web-{C55B6E79-527E-54FE-91DB-32DD4FEE93D6}" dt="2025-05-31T18:42:32.662" v="117"/>
          <ac:spMkLst>
            <pc:docMk/>
            <pc:sldMk cId="109857222" sldId="256"/>
            <ac:spMk id="95" creationId="{0EECA69B-4C2A-7F31-8019-E90DB3BD49CB}"/>
          </ac:spMkLst>
        </pc:spChg>
        <pc:spChg chg="add del">
          <ac:chgData name="ГЛ. АС. РОСИЦА УЗУНОВА" userId="S::r_uzunova@au-plovdiv.bg::cc616562-4f9f-40d8-ada9-553fb465098e" providerId="AD" clId="Web-{C55B6E79-527E-54FE-91DB-32DD4FEE93D6}" dt="2025-05-31T18:42:32.662" v="117"/>
          <ac:spMkLst>
            <pc:docMk/>
            <pc:sldMk cId="109857222" sldId="256"/>
            <ac:spMk id="96" creationId="{857DEAC1-B3AA-6569-0A44-A191DF2F3C67}"/>
          </ac:spMkLst>
        </pc:spChg>
        <pc:grpChg chg="add del">
          <ac:chgData name="ГЛ. АС. РОСИЦА УЗУНОВА" userId="S::r_uzunova@au-plovdiv.bg::cc616562-4f9f-40d8-ada9-553fb465098e" providerId="AD" clId="Web-{C55B6E79-527E-54FE-91DB-32DD4FEE93D6}" dt="2025-05-31T18:28:54.214" v="64"/>
          <ac:grpSpMkLst>
            <pc:docMk/>
            <pc:sldMk cId="109857222" sldId="256"/>
            <ac:grpSpMk id="11" creationId="{0B139475-2B26-4CA9-9413-DE741E49F7BB}"/>
          </ac:grpSpMkLst>
        </pc:grpChg>
        <pc:grpChg chg="add del">
          <ac:chgData name="ГЛ. АС. РОСИЦА УЗУНОВА" userId="S::r_uzunova@au-plovdiv.bg::cc616562-4f9f-40d8-ada9-553fb465098e" providerId="AD" clId="Web-{C55B6E79-527E-54FE-91DB-32DD4FEE93D6}" dt="2025-05-31T18:29:40.309" v="72"/>
          <ac:grpSpMkLst>
            <pc:docMk/>
            <pc:sldMk cId="109857222" sldId="256"/>
            <ac:grpSpMk id="20" creationId="{0B139475-2B26-4CA9-9413-DE741E49F7BB}"/>
          </ac:grpSpMkLst>
        </pc:grpChg>
        <pc:grpChg chg="add del">
          <ac:chgData name="ГЛ. АС. РОСИЦА УЗУНОВА" userId="S::r_uzunova@au-plovdiv.bg::cc616562-4f9f-40d8-ada9-553fb465098e" providerId="AD" clId="Web-{C55B6E79-527E-54FE-91DB-32DD4FEE93D6}" dt="2025-05-31T18:31:41.939" v="85"/>
          <ac:grpSpMkLst>
            <pc:docMk/>
            <pc:sldMk cId="109857222" sldId="256"/>
            <ac:grpSpMk id="49" creationId="{7B2F7E43-35EC-4103-9D95-2ACDB00387CC}"/>
          </ac:grpSpMkLst>
        </pc:grpChg>
        <pc:picChg chg="add del mod ord">
          <ac:chgData name="ГЛ. АС. РОСИЦА УЗУНОВА" userId="S::r_uzunova@au-plovdiv.bg::cc616562-4f9f-40d8-ada9-553fb465098e" providerId="AD" clId="Web-{C55B6E79-527E-54FE-91DB-32DD4FEE93D6}" dt="2025-05-31T18:30:32.373" v="73"/>
          <ac:picMkLst>
            <pc:docMk/>
            <pc:sldMk cId="109857222" sldId="256"/>
            <ac:picMk id="4" creationId="{F94095D6-2BBD-157F-0C63-ECA5B451C834}"/>
          </ac:picMkLst>
        </pc:picChg>
        <pc:picChg chg="add mod ord">
          <ac:chgData name="ГЛ. АС. РОСИЦА УЗУНОВА" userId="S::r_uzunova@au-plovdiv.bg::cc616562-4f9f-40d8-ada9-553fb465098e" providerId="AD" clId="Web-{C55B6E79-527E-54FE-91DB-32DD4FEE93D6}" dt="2025-05-31T19:43:42.090" v="422" actId="1076"/>
          <ac:picMkLst>
            <pc:docMk/>
            <pc:sldMk cId="109857222" sldId="256"/>
            <ac:picMk id="5" creationId="{86BA32E6-CD86-B10C-4DE8-D4FDE9AC5C7E}"/>
          </ac:picMkLst>
        </pc:picChg>
      </pc:sldChg>
      <pc:sldChg chg="addSp delSp modSp new add del mod setBg modClrScheme delDesignElem chgLayout">
        <pc:chgData name="ГЛ. АС. РОСИЦА УЗУНОВА" userId="S::r_uzunova@au-plovdiv.bg::cc616562-4f9f-40d8-ada9-553fb465098e" providerId="AD" clId="Web-{C55B6E79-527E-54FE-91DB-32DD4FEE93D6}" dt="2025-05-31T18:41:22.222" v="110"/>
        <pc:sldMkLst>
          <pc:docMk/>
          <pc:sldMk cId="777750491" sldId="257"/>
        </pc:sldMkLst>
        <pc:spChg chg="del">
          <ac:chgData name="ГЛ. АС. РОСИЦА УЗУНОВА" userId="S::r_uzunova@au-plovdiv.bg::cc616562-4f9f-40d8-ada9-553fb465098e" providerId="AD" clId="Web-{C55B6E79-527E-54FE-91DB-32DD4FEE93D6}" dt="2025-05-31T18:37:38.306" v="90"/>
          <ac:spMkLst>
            <pc:docMk/>
            <pc:sldMk cId="777750491" sldId="257"/>
            <ac:spMk id="2" creationId="{B3CBA04C-0897-87E4-D184-22AE00593F64}"/>
          </ac:spMkLst>
        </pc:spChg>
        <pc:spChg chg="del">
          <ac:chgData name="ГЛ. АС. РОСИЦА УЗУНОВА" userId="S::r_uzunova@au-plovdiv.bg::cc616562-4f9f-40d8-ada9-553fb465098e" providerId="AD" clId="Web-{C55B6E79-527E-54FE-91DB-32DD4FEE93D6}" dt="2025-05-31T18:37:28.837" v="89"/>
          <ac:spMkLst>
            <pc:docMk/>
            <pc:sldMk cId="777750491" sldId="257"/>
            <ac:spMk id="3" creationId="{876C8256-C46B-E710-4F62-5D856C2ACDA9}"/>
          </ac:spMkLst>
        </pc:spChg>
        <pc:spChg chg="add del">
          <ac:chgData name="ГЛ. АС. РОСИЦА УЗУНОВА" userId="S::r_uzunova@au-plovdiv.bg::cc616562-4f9f-40d8-ada9-553fb465098e" providerId="AD" clId="Web-{C55B6E79-527E-54FE-91DB-32DD4FEE93D6}" dt="2025-05-31T18:41:18.253" v="109"/>
          <ac:spMkLst>
            <pc:docMk/>
            <pc:sldMk cId="777750491" sldId="257"/>
            <ac:spMk id="6" creationId="{660EB578-C970-4186-B93C-45851BBC6E34}"/>
          </ac:spMkLst>
        </pc:spChg>
        <pc:spChg chg="add del">
          <ac:chgData name="ГЛ. АС. РОСИЦА УЗУНОВА" userId="S::r_uzunova@au-plovdiv.bg::cc616562-4f9f-40d8-ada9-553fb465098e" providerId="AD" clId="Web-{C55B6E79-527E-54FE-91DB-32DD4FEE93D6}" dt="2025-05-31T18:38:15.026" v="96"/>
          <ac:spMkLst>
            <pc:docMk/>
            <pc:sldMk cId="777750491" sldId="257"/>
            <ac:spMk id="8" creationId="{80F1A209-B4A1-FB01-E30D-DAEEB84FEE1D}"/>
          </ac:spMkLst>
        </pc:spChg>
        <pc:spChg chg="add del mod ord">
          <ac:chgData name="ГЛ. АС. РОСИЦА УЗУНОВА" userId="S::r_uzunova@au-plovdiv.bg::cc616562-4f9f-40d8-ada9-553fb465098e" providerId="AD" clId="Web-{C55B6E79-527E-54FE-91DB-32DD4FEE93D6}" dt="2025-05-31T18:41:01.362" v="107"/>
          <ac:spMkLst>
            <pc:docMk/>
            <pc:sldMk cId="777750491" sldId="257"/>
            <ac:spMk id="10" creationId="{E8291C1D-7E4E-C86B-AA62-ED2529A40090}"/>
          </ac:spMkLst>
        </pc:spChg>
        <pc:spChg chg="add del">
          <ac:chgData name="ГЛ. АС. РОСИЦА УЗУНОВА" userId="S::r_uzunova@au-plovdiv.bg::cc616562-4f9f-40d8-ada9-553fb465098e" providerId="AD" clId="Web-{C55B6E79-527E-54FE-91DB-32DD4FEE93D6}" dt="2025-05-31T18:38:15.026" v="96"/>
          <ac:spMkLst>
            <pc:docMk/>
            <pc:sldMk cId="777750491" sldId="257"/>
            <ac:spMk id="11" creationId="{E49D7415-2F11-44C2-B6AA-13A25B6814B9}"/>
          </ac:spMkLst>
        </pc:spChg>
        <pc:spChg chg="add">
          <ac:chgData name="ГЛ. АС. РОСИЦА УЗУНОВА" userId="S::r_uzunova@au-plovdiv.bg::cc616562-4f9f-40d8-ada9-553fb465098e" providerId="AD" clId="Web-{C55B6E79-527E-54FE-91DB-32DD4FEE93D6}" dt="2025-05-31T18:38:15.026" v="97"/>
          <ac:spMkLst>
            <pc:docMk/>
            <pc:sldMk cId="777750491" sldId="257"/>
            <ac:spMk id="18" creationId="{479833C7-FDE4-4657-B0B1-32BE833C2489}"/>
          </ac:spMkLst>
        </pc:spChg>
        <pc:spChg chg="add">
          <ac:chgData name="ГЛ. АС. РОСИЦА УЗУНОВА" userId="S::r_uzunova@au-plovdiv.bg::cc616562-4f9f-40d8-ada9-553fb465098e" providerId="AD" clId="Web-{C55B6E79-527E-54FE-91DB-32DD4FEE93D6}" dt="2025-05-31T18:38:15.026" v="97"/>
          <ac:spMkLst>
            <pc:docMk/>
            <pc:sldMk cId="777750491" sldId="257"/>
            <ac:spMk id="19" creationId="{0ABE7C0B-A2D9-4202-A524-532DA2E2D582}"/>
          </ac:spMkLst>
        </pc:spChg>
        <pc:spChg chg="add">
          <ac:chgData name="ГЛ. АС. РОСИЦА УЗУНОВА" userId="S::r_uzunova@au-plovdiv.bg::cc616562-4f9f-40d8-ada9-553fb465098e" providerId="AD" clId="Web-{C55B6E79-527E-54FE-91DB-32DD4FEE93D6}" dt="2025-05-31T18:41:18.253" v="109"/>
          <ac:spMkLst>
            <pc:docMk/>
            <pc:sldMk cId="777750491" sldId="257"/>
            <ac:spMk id="21" creationId="{8C048611-791A-466A-A5C1-B0415D43DD81}"/>
          </ac:spMkLst>
        </pc:spChg>
        <pc:spChg chg="add">
          <ac:chgData name="ГЛ. АС. РОСИЦА УЗУНОВА" userId="S::r_uzunova@au-plovdiv.bg::cc616562-4f9f-40d8-ada9-553fb465098e" providerId="AD" clId="Web-{C55B6E79-527E-54FE-91DB-32DD4FEE93D6}" dt="2025-05-31T18:41:18.253" v="109"/>
          <ac:spMkLst>
            <pc:docMk/>
            <pc:sldMk cId="777750491" sldId="257"/>
            <ac:spMk id="23" creationId="{0ABE7C0B-A2D9-4202-A524-532DA2E2D582}"/>
          </ac:spMkLst>
        </pc:spChg>
        <pc:picChg chg="add mod ord">
          <ac:chgData name="ГЛ. АС. РОСИЦА УЗУНОВА" userId="S::r_uzunova@au-plovdiv.bg::cc616562-4f9f-40d8-ada9-553fb465098e" providerId="AD" clId="Web-{C55B6E79-527E-54FE-91DB-32DD4FEE93D6}" dt="2025-05-31T18:41:18.253" v="109"/>
          <ac:picMkLst>
            <pc:docMk/>
            <pc:sldMk cId="777750491" sldId="257"/>
            <ac:picMk id="4" creationId="{941CEB70-9ED6-56F0-9958-FE63619B5557}"/>
          </ac:picMkLst>
        </pc:picChg>
        <pc:cxnChg chg="add del">
          <ac:chgData name="ГЛ. АС. РОСИЦА УЗУНОВА" userId="S::r_uzunova@au-plovdiv.bg::cc616562-4f9f-40d8-ada9-553fb465098e" providerId="AD" clId="Web-{C55B6E79-527E-54FE-91DB-32DD4FEE93D6}" dt="2025-05-31T18:41:18.253" v="109"/>
          <ac:cxnSpMkLst>
            <pc:docMk/>
            <pc:sldMk cId="777750491" sldId="257"/>
            <ac:cxnSpMk id="7" creationId="{CDF57B02-07BB-407B-BB36-06D9C64A673E}"/>
          </ac:cxnSpMkLst>
        </pc:cxnChg>
        <pc:cxnChg chg="add">
          <ac:chgData name="ГЛ. АС. РОСИЦА УЗУНОВА" userId="S::r_uzunova@au-plovdiv.bg::cc616562-4f9f-40d8-ada9-553fb465098e" providerId="AD" clId="Web-{C55B6E79-527E-54FE-91DB-32DD4FEE93D6}" dt="2025-05-31T18:38:15.026" v="97"/>
          <ac:cxnSpMkLst>
            <pc:docMk/>
            <pc:sldMk cId="777750491" sldId="257"/>
            <ac:cxnSpMk id="9" creationId="{F64F9B95-9045-48D2-B9F3-2927E98F54AA}"/>
          </ac:cxnSpMkLst>
        </pc:cxnChg>
        <pc:cxnChg chg="add del">
          <ac:chgData name="ГЛ. АС. РОСИЦА УЗУНОВА" userId="S::r_uzunova@au-plovdiv.bg::cc616562-4f9f-40d8-ada9-553fb465098e" providerId="AD" clId="Web-{C55B6E79-527E-54FE-91DB-32DD4FEE93D6}" dt="2025-05-31T18:41:18.253" v="109"/>
          <ac:cxnSpMkLst>
            <pc:docMk/>
            <pc:sldMk cId="777750491" sldId="257"/>
            <ac:cxnSpMk id="12" creationId="{C6855964-C920-48EB-8804-74291211C8A9}"/>
          </ac:cxnSpMkLst>
        </pc:cxnChg>
        <pc:cxnChg chg="add del">
          <ac:chgData name="ГЛ. АС. РОСИЦА УЗУНОВА" userId="S::r_uzunova@au-plovdiv.bg::cc616562-4f9f-40d8-ada9-553fb465098e" providerId="AD" clId="Web-{C55B6E79-527E-54FE-91DB-32DD4FEE93D6}" dt="2025-05-31T18:38:15.026" v="96"/>
          <ac:cxnSpMkLst>
            <pc:docMk/>
            <pc:sldMk cId="777750491" sldId="257"/>
            <ac:cxnSpMk id="13" creationId="{511FC409-B3C2-4F68-865C-C5333D6F2710}"/>
          </ac:cxnSpMkLst>
        </pc:cxnChg>
        <pc:cxnChg chg="add">
          <ac:chgData name="ГЛ. АС. РОСИЦА УЗУНОВА" userId="S::r_uzunova@au-plovdiv.bg::cc616562-4f9f-40d8-ada9-553fb465098e" providerId="AD" clId="Web-{C55B6E79-527E-54FE-91DB-32DD4FEE93D6}" dt="2025-05-31T18:41:18.253" v="109"/>
          <ac:cxnSpMkLst>
            <pc:docMk/>
            <pc:sldMk cId="777750491" sldId="257"/>
            <ac:cxnSpMk id="14" creationId="{F64F9B95-9045-48D2-B9F3-2927E98F54AA}"/>
          </ac:cxnSpMkLst>
        </pc:cxnChg>
        <pc:cxnChg chg="add del">
          <ac:chgData name="ГЛ. АС. РОСИЦА УЗУНОВА" userId="S::r_uzunova@au-plovdiv.bg::cc616562-4f9f-40d8-ada9-553fb465098e" providerId="AD" clId="Web-{C55B6E79-527E-54FE-91DB-32DD4FEE93D6}" dt="2025-05-31T18:38:15.026" v="96"/>
          <ac:cxnSpMkLst>
            <pc:docMk/>
            <pc:sldMk cId="777750491" sldId="257"/>
            <ac:cxnSpMk id="15" creationId="{B810270D-76A7-44B3-9746-7EDF5788602E}"/>
          </ac:cxnSpMkLst>
        </pc:cxnChg>
        <pc:cxnChg chg="add">
          <ac:chgData name="ГЛ. АС. РОСИЦА УЗУНОВА" userId="S::r_uzunova@au-plovdiv.bg::cc616562-4f9f-40d8-ada9-553fb465098e" providerId="AD" clId="Web-{C55B6E79-527E-54FE-91DB-32DD4FEE93D6}" dt="2025-05-31T18:41:18.253" v="109"/>
          <ac:cxnSpMkLst>
            <pc:docMk/>
            <pc:sldMk cId="777750491" sldId="257"/>
            <ac:cxnSpMk id="16" creationId="{085AA86F-6A4D-4BCB-A045-D992CDC2959B}"/>
          </ac:cxnSpMkLst>
        </pc:cxnChg>
        <pc:cxnChg chg="add">
          <ac:chgData name="ГЛ. АС. РОСИЦА УЗУНОВА" userId="S::r_uzunova@au-plovdiv.bg::cc616562-4f9f-40d8-ada9-553fb465098e" providerId="AD" clId="Web-{C55B6E79-527E-54FE-91DB-32DD4FEE93D6}" dt="2025-05-31T18:38:15.026" v="97"/>
          <ac:cxnSpMkLst>
            <pc:docMk/>
            <pc:sldMk cId="777750491" sldId="257"/>
            <ac:cxnSpMk id="17" creationId="{085AA86F-6A4D-4BCB-A045-D992CDC2959B}"/>
          </ac:cxnSpMkLst>
        </pc:cxnChg>
        <pc:cxnChg chg="add">
          <ac:chgData name="ГЛ. АС. РОСИЦА УЗУНОВА" userId="S::r_uzunova@au-plovdiv.bg::cc616562-4f9f-40d8-ada9-553fb465098e" providerId="AD" clId="Web-{C55B6E79-527E-54FE-91DB-32DD4FEE93D6}" dt="2025-05-31T18:41:18.253" v="109"/>
          <ac:cxnSpMkLst>
            <pc:docMk/>
            <pc:sldMk cId="777750491" sldId="257"/>
            <ac:cxnSpMk id="25" creationId="{DD0E884A-93C9-44E4-842F-5B6C251F8C7A}"/>
          </ac:cxnSpMkLst>
        </pc:cxnChg>
        <pc:cxnChg chg="add">
          <ac:chgData name="ГЛ. АС. РОСИЦА УЗУНОВА" userId="S::r_uzunova@au-plovdiv.bg::cc616562-4f9f-40d8-ada9-553fb465098e" providerId="AD" clId="Web-{C55B6E79-527E-54FE-91DB-32DD4FEE93D6}" dt="2025-05-31T18:41:18.253" v="109"/>
          <ac:cxnSpMkLst>
            <pc:docMk/>
            <pc:sldMk cId="777750491" sldId="257"/>
            <ac:cxnSpMk id="27" creationId="{D10EB31C-CD53-48C2-A9BE-DFB0681AE311}"/>
          </ac:cxnSpMkLst>
        </pc:cxnChg>
      </pc:sldChg>
      <pc:sldChg chg="addSp delSp modSp new del mod setBg modClrScheme delDesignElem chgLayout">
        <pc:chgData name="ГЛ. АС. РОСИЦА УЗУНОВА" userId="S::r_uzunova@au-plovdiv.bg::cc616562-4f9f-40d8-ada9-553fb465098e" providerId="AD" clId="Web-{C55B6E79-527E-54FE-91DB-32DD4FEE93D6}" dt="2025-05-31T18:51:45.976" v="163"/>
        <pc:sldMkLst>
          <pc:docMk/>
          <pc:sldMk cId="530391104" sldId="258"/>
        </pc:sldMkLst>
        <pc:spChg chg="del mod ord">
          <ac:chgData name="ГЛ. АС. РОСИЦА УЗУНОВА" userId="S::r_uzunova@au-plovdiv.bg::cc616562-4f9f-40d8-ada9-553fb465098e" providerId="AD" clId="Web-{C55B6E79-527E-54FE-91DB-32DD4FEE93D6}" dt="2025-05-31T18:42:12.146" v="116"/>
          <ac:spMkLst>
            <pc:docMk/>
            <pc:sldMk cId="530391104" sldId="258"/>
            <ac:spMk id="2" creationId="{018DC964-022C-D86C-F0AE-44C68F8C1A1D}"/>
          </ac:spMkLst>
        </pc:spChg>
        <pc:spChg chg="del mod ord">
          <ac:chgData name="ГЛ. АС. РОСИЦА УЗУНОВА" userId="S::r_uzunova@au-plovdiv.bg::cc616562-4f9f-40d8-ada9-553fb465098e" providerId="AD" clId="Web-{C55B6E79-527E-54FE-91DB-32DD4FEE93D6}" dt="2025-05-31T18:43:23.445" v="123"/>
          <ac:spMkLst>
            <pc:docMk/>
            <pc:sldMk cId="530391104" sldId="258"/>
            <ac:spMk id="3" creationId="{C1B40FE2-2475-0EE6-31BD-084A66D623CA}"/>
          </ac:spMkLst>
        </pc:spChg>
        <pc:spChg chg="add del">
          <ac:chgData name="ГЛ. АС. РОСИЦА УЗУНОВА" userId="S::r_uzunova@au-plovdiv.bg::cc616562-4f9f-40d8-ada9-553fb465098e" providerId="AD" clId="Web-{C55B6E79-527E-54FE-91DB-32DD4FEE93D6}" dt="2025-05-31T18:42:07.833" v="115"/>
          <ac:spMkLst>
            <pc:docMk/>
            <pc:sldMk cId="530391104" sldId="258"/>
            <ac:spMk id="12" creationId="{DEF92653-5D6D-47E6-8744-0DAF76E049C4}"/>
          </ac:spMkLst>
        </pc:spChg>
        <pc:spChg chg="add del">
          <ac:chgData name="ГЛ. АС. РОСИЦА УЗУНОВА" userId="S::r_uzunova@au-plovdiv.bg::cc616562-4f9f-40d8-ada9-553fb465098e" providerId="AD" clId="Web-{C55B6E79-527E-54FE-91DB-32DD4FEE93D6}" dt="2025-05-31T18:42:07.817" v="114"/>
          <ac:spMkLst>
            <pc:docMk/>
            <pc:sldMk cId="530391104" sldId="258"/>
            <ac:spMk id="23" creationId="{33E93247-6229-44AB-A550-739E971E690B}"/>
          </ac:spMkLst>
        </pc:spChg>
        <pc:spChg chg="add del">
          <ac:chgData name="ГЛ. АС. РОСИЦА УЗУНОВА" userId="S::r_uzunova@au-plovdiv.bg::cc616562-4f9f-40d8-ada9-553fb465098e" providerId="AD" clId="Web-{C55B6E79-527E-54FE-91DB-32DD4FEE93D6}" dt="2025-05-31T18:42:32.662" v="117"/>
          <ac:spMkLst>
            <pc:docMk/>
            <pc:sldMk cId="530391104" sldId="258"/>
            <ac:spMk id="31" creationId="{33E93247-6229-44AB-A550-739E971E690B}"/>
          </ac:spMkLst>
        </pc:spChg>
        <pc:picChg chg="add mod">
          <ac:chgData name="ГЛ. АС. РОСИЦА УЗУНОВА" userId="S::r_uzunova@au-plovdiv.bg::cc616562-4f9f-40d8-ada9-553fb465098e" providerId="AD" clId="Web-{C55B6E79-527E-54FE-91DB-32DD4FEE93D6}" dt="2025-05-31T18:43:38.086" v="128" actId="14100"/>
          <ac:picMkLst>
            <pc:docMk/>
            <pc:sldMk cId="530391104" sldId="258"/>
            <ac:picMk id="4" creationId="{0FC6709D-2870-9009-482E-4DEC182F8852}"/>
          </ac:picMkLst>
        </pc:picChg>
        <pc:cxnChg chg="add del">
          <ac:chgData name="ГЛ. АС. РОСИЦА УЗУНОВА" userId="S::r_uzunova@au-plovdiv.bg::cc616562-4f9f-40d8-ada9-553fb465098e" providerId="AD" clId="Web-{C55B6E79-527E-54FE-91DB-32DD4FEE93D6}" dt="2025-05-31T18:42:07.833" v="115"/>
          <ac:cxnSpMkLst>
            <pc:docMk/>
            <pc:sldMk cId="530391104" sldId="258"/>
            <ac:cxnSpMk id="8" creationId="{F64F9B95-9045-48D2-B9F3-2927E98F54AA}"/>
          </ac:cxnSpMkLst>
        </pc:cxnChg>
        <pc:cxnChg chg="add del">
          <ac:chgData name="ГЛ. АС. РОСИЦА УЗУНОВА" userId="S::r_uzunova@au-plovdiv.bg::cc616562-4f9f-40d8-ada9-553fb465098e" providerId="AD" clId="Web-{C55B6E79-527E-54FE-91DB-32DD4FEE93D6}" dt="2025-05-31T18:42:07.833" v="115"/>
          <ac:cxnSpMkLst>
            <pc:docMk/>
            <pc:sldMk cId="530391104" sldId="258"/>
            <ac:cxnSpMk id="10" creationId="{085AA86F-6A4D-4BCB-A045-D992CDC2959B}"/>
          </ac:cxnSpMkLst>
        </pc:cxnChg>
        <pc:cxnChg chg="add">
          <ac:chgData name="ГЛ. АС. РОСИЦА УЗУНОВА" userId="S::r_uzunova@au-plovdiv.bg::cc616562-4f9f-40d8-ada9-553fb465098e" providerId="AD" clId="Web-{C55B6E79-527E-54FE-91DB-32DD4FEE93D6}" dt="2025-05-31T18:41:35.566" v="111"/>
          <ac:cxnSpMkLst>
            <pc:docMk/>
            <pc:sldMk cId="530391104" sldId="258"/>
            <ac:cxnSpMk id="14" creationId="{21A926A9-9B62-48DD-A56E-C2E86029C28E}"/>
          </ac:cxnSpMkLst>
        </pc:cxnChg>
        <pc:cxnChg chg="add del">
          <ac:chgData name="ГЛ. АС. РОСИЦА УЗУНОВА" userId="S::r_uzunova@au-plovdiv.bg::cc616562-4f9f-40d8-ada9-553fb465098e" providerId="AD" clId="Web-{C55B6E79-527E-54FE-91DB-32DD4FEE93D6}" dt="2025-05-31T18:42:07.817" v="114"/>
          <ac:cxnSpMkLst>
            <pc:docMk/>
            <pc:sldMk cId="530391104" sldId="258"/>
            <ac:cxnSpMk id="19" creationId="{F64F9B95-9045-48D2-B9F3-2927E98F54AA}"/>
          </ac:cxnSpMkLst>
        </pc:cxnChg>
        <pc:cxnChg chg="add del">
          <ac:chgData name="ГЛ. АС. РОСИЦА УЗУНОВА" userId="S::r_uzunova@au-plovdiv.bg::cc616562-4f9f-40d8-ada9-553fb465098e" providerId="AD" clId="Web-{C55B6E79-527E-54FE-91DB-32DD4FEE93D6}" dt="2025-05-31T18:42:07.817" v="114"/>
          <ac:cxnSpMkLst>
            <pc:docMk/>
            <pc:sldMk cId="530391104" sldId="258"/>
            <ac:cxnSpMk id="21" creationId="{085AA86F-6A4D-4BCB-A045-D992CDC2959B}"/>
          </ac:cxnSpMkLst>
        </pc:cxnChg>
        <pc:cxnChg chg="add del">
          <ac:chgData name="ГЛ. АС. РОСИЦА УЗУНОВА" userId="S::r_uzunova@au-plovdiv.bg::cc616562-4f9f-40d8-ada9-553fb465098e" providerId="AD" clId="Web-{C55B6E79-527E-54FE-91DB-32DD4FEE93D6}" dt="2025-05-31T18:42:07.817" v="114"/>
          <ac:cxnSpMkLst>
            <pc:docMk/>
            <pc:sldMk cId="530391104" sldId="258"/>
            <ac:cxnSpMk id="25" creationId="{EE2E603F-4A95-4FE8-BB06-211DFD75DBEF}"/>
          </ac:cxnSpMkLst>
        </pc:cxnChg>
        <pc:cxnChg chg="add del">
          <ac:chgData name="ГЛ. АС. РОСИЦА УЗУНОВА" userId="S::r_uzunova@au-plovdiv.bg::cc616562-4f9f-40d8-ada9-553fb465098e" providerId="AD" clId="Web-{C55B6E79-527E-54FE-91DB-32DD4FEE93D6}" dt="2025-05-31T18:42:32.662" v="117"/>
          <ac:cxnSpMkLst>
            <pc:docMk/>
            <pc:sldMk cId="530391104" sldId="258"/>
            <ac:cxnSpMk id="29" creationId="{F64F9B95-9045-48D2-B9F3-2927E98F54AA}"/>
          </ac:cxnSpMkLst>
        </pc:cxnChg>
        <pc:cxnChg chg="add del">
          <ac:chgData name="ГЛ. АС. РОСИЦА УЗУНОВА" userId="S::r_uzunova@au-plovdiv.bg::cc616562-4f9f-40d8-ada9-553fb465098e" providerId="AD" clId="Web-{C55B6E79-527E-54FE-91DB-32DD4FEE93D6}" dt="2025-05-31T18:42:32.662" v="117"/>
          <ac:cxnSpMkLst>
            <pc:docMk/>
            <pc:sldMk cId="530391104" sldId="258"/>
            <ac:cxnSpMk id="30" creationId="{085AA86F-6A4D-4BCB-A045-D992CDC2959B}"/>
          </ac:cxnSpMkLst>
        </pc:cxnChg>
        <pc:cxnChg chg="add del">
          <ac:chgData name="ГЛ. АС. РОСИЦА УЗУНОВА" userId="S::r_uzunova@au-plovdiv.bg::cc616562-4f9f-40d8-ada9-553fb465098e" providerId="AD" clId="Web-{C55B6E79-527E-54FE-91DB-32DD4FEE93D6}" dt="2025-05-31T18:42:32.662" v="117"/>
          <ac:cxnSpMkLst>
            <pc:docMk/>
            <pc:sldMk cId="530391104" sldId="258"/>
            <ac:cxnSpMk id="32" creationId="{EE2E603F-4A95-4FE8-BB06-211DFD75DBEF}"/>
          </ac:cxnSpMkLst>
        </pc:cxnChg>
      </pc:sldChg>
      <pc:sldChg chg="addSp delSp modSp new mod modClrScheme chgLayout">
        <pc:chgData name="ГЛ. АС. РОСИЦА УЗУНОВА" userId="S::r_uzunova@au-plovdiv.bg::cc616562-4f9f-40d8-ada9-553fb465098e" providerId="AD" clId="Web-{C55B6E79-527E-54FE-91DB-32DD4FEE93D6}" dt="2025-05-31T19:05:56.193" v="222"/>
        <pc:sldMkLst>
          <pc:docMk/>
          <pc:sldMk cId="1674777520" sldId="259"/>
        </pc:sldMkLst>
        <pc:spChg chg="del mod ord">
          <ac:chgData name="ГЛ. АС. РОСИЦА УЗУНОВА" userId="S::r_uzunova@au-plovdiv.bg::cc616562-4f9f-40d8-ada9-553fb465098e" providerId="AD" clId="Web-{C55B6E79-527E-54FE-91DB-32DD4FEE93D6}" dt="2025-05-31T18:45:57.285" v="135"/>
          <ac:spMkLst>
            <pc:docMk/>
            <pc:sldMk cId="1674777520" sldId="259"/>
            <ac:spMk id="2" creationId="{C7EF46CD-75EC-B1B9-F9BB-1A1FEAB25112}"/>
          </ac:spMkLst>
        </pc:spChg>
        <pc:spChg chg="del mod ord">
          <ac:chgData name="ГЛ. АС. РОСИЦА УЗУНОВА" userId="S::r_uzunova@au-plovdiv.bg::cc616562-4f9f-40d8-ada9-553fb465098e" providerId="AD" clId="Web-{C55B6E79-527E-54FE-91DB-32DD4FEE93D6}" dt="2025-05-31T18:45:48.347" v="134"/>
          <ac:spMkLst>
            <pc:docMk/>
            <pc:sldMk cId="1674777520" sldId="259"/>
            <ac:spMk id="3" creationId="{4649E47F-75F9-D451-C2B9-F8F4E7042472}"/>
          </ac:spMkLst>
        </pc:spChg>
        <pc:spChg chg="mod ord">
          <ac:chgData name="ГЛ. АС. РОСИЦА УЗУНОВА" userId="S::r_uzunova@au-plovdiv.bg::cc616562-4f9f-40d8-ada9-553fb465098e" providerId="AD" clId="Web-{C55B6E79-527E-54FE-91DB-32DD4FEE93D6}" dt="2025-05-31T19:05:56.193" v="222"/>
          <ac:spMkLst>
            <pc:docMk/>
            <pc:sldMk cId="1674777520" sldId="259"/>
            <ac:spMk id="4" creationId="{9B73FB1B-3062-B9E3-CB70-47B33C6D353D}"/>
          </ac:spMkLst>
        </pc:spChg>
        <pc:spChg chg="mod ord">
          <ac:chgData name="ГЛ. АС. РОСИЦА УЗУНОВА" userId="S::r_uzunova@au-plovdiv.bg::cc616562-4f9f-40d8-ada9-553fb465098e" providerId="AD" clId="Web-{C55B6E79-527E-54FE-91DB-32DD4FEE93D6}" dt="2025-05-31T19:05:56.193" v="222"/>
          <ac:spMkLst>
            <pc:docMk/>
            <pc:sldMk cId="1674777520" sldId="259"/>
            <ac:spMk id="5" creationId="{9393746D-042E-7A76-D694-5C406E1B8895}"/>
          </ac:spMkLst>
        </pc:spChg>
        <pc:spChg chg="mod ord">
          <ac:chgData name="ГЛ. АС. РОСИЦА УЗУНОВА" userId="S::r_uzunova@au-plovdiv.bg::cc616562-4f9f-40d8-ada9-553fb465098e" providerId="AD" clId="Web-{C55B6E79-527E-54FE-91DB-32DD4FEE93D6}" dt="2025-05-31T19:05:56.193" v="222"/>
          <ac:spMkLst>
            <pc:docMk/>
            <pc:sldMk cId="1674777520" sldId="259"/>
            <ac:spMk id="6" creationId="{CB9A2BFF-10AC-90D9-8D6D-DF09F48AE90C}"/>
          </ac:spMkLst>
        </pc:spChg>
        <pc:spChg chg="add del mod">
          <ac:chgData name="ГЛ. АС. РОСИЦА УЗУНОВА" userId="S::r_uzunova@au-plovdiv.bg::cc616562-4f9f-40d8-ada9-553fb465098e" providerId="AD" clId="Web-{C55B6E79-527E-54FE-91DB-32DD4FEE93D6}" dt="2025-05-31T18:46:31.933" v="139"/>
          <ac:spMkLst>
            <pc:docMk/>
            <pc:sldMk cId="1674777520" sldId="259"/>
            <ac:spMk id="10" creationId="{1AD52B87-648E-FF40-D5F1-A1C612BBB28A}"/>
          </ac:spMkLst>
        </pc:spChg>
        <pc:picChg chg="add del mod ord">
          <ac:chgData name="ГЛ. АС. РОСИЦА УЗУНОВА" userId="S::r_uzunova@au-plovdiv.bg::cc616562-4f9f-40d8-ada9-553fb465098e" providerId="AD" clId="Web-{C55B6E79-527E-54FE-91DB-32DD4FEE93D6}" dt="2025-05-31T18:46:22.854" v="138"/>
          <ac:picMkLst>
            <pc:docMk/>
            <pc:sldMk cId="1674777520" sldId="259"/>
            <ac:picMk id="7" creationId="{F7BB1505-4CD5-F6F3-0807-78FECF9C950E}"/>
          </ac:picMkLst>
        </pc:picChg>
        <pc:picChg chg="add mod">
          <ac:chgData name="ГЛ. АС. РОСИЦА УЗУНОВА" userId="S::r_uzunova@au-plovdiv.bg::cc616562-4f9f-40d8-ada9-553fb465098e" providerId="AD" clId="Web-{C55B6E79-527E-54FE-91DB-32DD4FEE93D6}" dt="2025-05-31T19:02:28.149" v="215" actId="14100"/>
          <ac:picMkLst>
            <pc:docMk/>
            <pc:sldMk cId="1674777520" sldId="259"/>
            <ac:picMk id="8" creationId="{18C986B9-8C96-87FB-6B0F-7EC044D8D0E0}"/>
          </ac:picMkLst>
        </pc:picChg>
        <pc:picChg chg="add del mod">
          <ac:chgData name="ГЛ. АС. РОСИЦА УЗУНОВА" userId="S::r_uzunova@au-plovdiv.bg::cc616562-4f9f-40d8-ada9-553fb465098e" providerId="AD" clId="Web-{C55B6E79-527E-54FE-91DB-32DD4FEE93D6}" dt="2025-05-31T18:48:53.079" v="149"/>
          <ac:picMkLst>
            <pc:docMk/>
            <pc:sldMk cId="1674777520" sldId="259"/>
            <ac:picMk id="11" creationId="{9A502D84-D308-0F75-2ED5-2613955E9D1B}"/>
          </ac:picMkLst>
        </pc:picChg>
        <pc:picChg chg="add mod">
          <ac:chgData name="ГЛ. АС. РОСИЦА УЗУНОВА" userId="S::r_uzunova@au-plovdiv.bg::cc616562-4f9f-40d8-ada9-553fb465098e" providerId="AD" clId="Web-{C55B6E79-527E-54FE-91DB-32DD4FEE93D6}" dt="2025-05-31T18:51:04.005" v="158" actId="1076"/>
          <ac:picMkLst>
            <pc:docMk/>
            <pc:sldMk cId="1674777520" sldId="259"/>
            <ac:picMk id="12" creationId="{67014C7E-F99E-23CE-438F-4AD24CD7D589}"/>
          </ac:picMkLst>
        </pc:picChg>
      </pc:sldChg>
      <pc:sldChg chg="add del">
        <pc:chgData name="ГЛ. АС. РОСИЦА УЗУНОВА" userId="S::r_uzunova@au-plovdiv.bg::cc616562-4f9f-40d8-ada9-553fb465098e" providerId="AD" clId="Web-{C55B6E79-527E-54FE-91DB-32DD4FEE93D6}" dt="2025-05-31T18:39:51.265" v="102"/>
        <pc:sldMkLst>
          <pc:docMk/>
          <pc:sldMk cId="3069746249" sldId="259"/>
        </pc:sldMkLst>
      </pc:sldChg>
      <pc:sldChg chg="addSp delSp modSp new mod modClrScheme chgLayout">
        <pc:chgData name="ГЛ. АС. РОСИЦА УЗУНОВА" userId="S::r_uzunova@au-plovdiv.bg::cc616562-4f9f-40d8-ada9-553fb465098e" providerId="AD" clId="Web-{C55B6E79-527E-54FE-91DB-32DD4FEE93D6}" dt="2025-05-31T19:33:38.868" v="418" actId="1076"/>
        <pc:sldMkLst>
          <pc:docMk/>
          <pc:sldMk cId="1406251997" sldId="260"/>
        </pc:sldMkLst>
        <pc:spChg chg="del mod ord">
          <ac:chgData name="ГЛ. АС. РОСИЦА УЗУНОВА" userId="S::r_uzunova@au-plovdiv.bg::cc616562-4f9f-40d8-ada9-553fb465098e" providerId="AD" clId="Web-{C55B6E79-527E-54FE-91DB-32DD4FEE93D6}" dt="2025-05-31T18:55:29.163" v="172"/>
          <ac:spMkLst>
            <pc:docMk/>
            <pc:sldMk cId="1406251997" sldId="260"/>
            <ac:spMk id="2" creationId="{8A7EBABF-20B9-C9FB-3271-08E79C4A23CF}"/>
          </ac:spMkLst>
        </pc:spChg>
        <pc:spChg chg="del mod ord">
          <ac:chgData name="ГЛ. АС. РОСИЦА УЗУНОВА" userId="S::r_uzunova@au-plovdiv.bg::cc616562-4f9f-40d8-ada9-553fb465098e" providerId="AD" clId="Web-{C55B6E79-527E-54FE-91DB-32DD4FEE93D6}" dt="2025-05-31T18:55:29.163" v="172"/>
          <ac:spMkLst>
            <pc:docMk/>
            <pc:sldMk cId="1406251997" sldId="260"/>
            <ac:spMk id="3" creationId="{3876BAC3-37E2-8537-A696-B126A0488920}"/>
          </ac:spMkLst>
        </pc:spChg>
        <pc:spChg chg="mod ord modVis">
          <ac:chgData name="ГЛ. АС. РОСИЦА УЗУНОВА" userId="S::r_uzunova@au-plovdiv.bg::cc616562-4f9f-40d8-ada9-553fb465098e" providerId="AD" clId="Web-{C55B6E79-527E-54FE-91DB-32DD4FEE93D6}" dt="2025-05-31T19:32:34.991" v="416"/>
          <ac:spMkLst>
            <pc:docMk/>
            <pc:sldMk cId="1406251997" sldId="260"/>
            <ac:spMk id="4" creationId="{BD59813D-7E47-EA75-CDE3-21BAF2867B0E}"/>
          </ac:spMkLst>
        </pc:spChg>
        <pc:spChg chg="mod ord">
          <ac:chgData name="ГЛ. АС. РОСИЦА УЗУНОВА" userId="S::r_uzunova@au-plovdiv.bg::cc616562-4f9f-40d8-ada9-553fb465098e" providerId="AD" clId="Web-{C55B6E79-527E-54FE-91DB-32DD4FEE93D6}" dt="2025-05-31T19:32:34.991" v="416"/>
          <ac:spMkLst>
            <pc:docMk/>
            <pc:sldMk cId="1406251997" sldId="260"/>
            <ac:spMk id="5" creationId="{47B263E7-B2B6-665E-BEA4-B5DBCFF6D2FA}"/>
          </ac:spMkLst>
        </pc:spChg>
        <pc:spChg chg="mod ord modVis">
          <ac:chgData name="ГЛ. АС. РОСИЦА УЗУНОВА" userId="S::r_uzunova@au-plovdiv.bg::cc616562-4f9f-40d8-ada9-553fb465098e" providerId="AD" clId="Web-{C55B6E79-527E-54FE-91DB-32DD4FEE93D6}" dt="2025-05-31T19:32:34.991" v="416"/>
          <ac:spMkLst>
            <pc:docMk/>
            <pc:sldMk cId="1406251997" sldId="260"/>
            <ac:spMk id="6" creationId="{066E0181-025C-E063-43B9-DF19B587E978}"/>
          </ac:spMkLst>
        </pc:spChg>
        <pc:spChg chg="add mod ord">
          <ac:chgData name="ГЛ. АС. РОСИЦА УЗУНОВА" userId="S::r_uzunova@au-plovdiv.bg::cc616562-4f9f-40d8-ada9-553fb465098e" providerId="AD" clId="Web-{C55B6E79-527E-54FE-91DB-32DD4FEE93D6}" dt="2025-05-31T19:32:34.991" v="416"/>
          <ac:spMkLst>
            <pc:docMk/>
            <pc:sldMk cId="1406251997" sldId="260"/>
            <ac:spMk id="9" creationId="{545CFE4C-2FA3-71A8-81CF-B1C5F7D564BF}"/>
          </ac:spMkLst>
        </pc:spChg>
        <pc:spChg chg="add del mod">
          <ac:chgData name="ГЛ. АС. РОСИЦА УЗУНОВА" userId="S::r_uzunova@au-plovdiv.bg::cc616562-4f9f-40d8-ada9-553fb465098e" providerId="AD" clId="Web-{C55B6E79-527E-54FE-91DB-32DD4FEE93D6}" dt="2025-05-31T19:00:58.474" v="205"/>
          <ac:spMkLst>
            <pc:docMk/>
            <pc:sldMk cId="1406251997" sldId="260"/>
            <ac:spMk id="11" creationId="{09397310-1BB9-BEC7-DD7B-3AC58FFEC5CD}"/>
          </ac:spMkLst>
        </pc:spChg>
        <pc:spChg chg="add del mod">
          <ac:chgData name="ГЛ. АС. РОСИЦА УЗУНОВА" userId="S::r_uzunova@au-plovdiv.bg::cc616562-4f9f-40d8-ada9-553fb465098e" providerId="AD" clId="Web-{C55B6E79-527E-54FE-91DB-32DD4FEE93D6}" dt="2025-05-31T19:00:58.474" v="205"/>
          <ac:spMkLst>
            <pc:docMk/>
            <pc:sldMk cId="1406251997" sldId="260"/>
            <ac:spMk id="12" creationId="{EDA2F81C-D5AE-F51D-BC96-D928ADAAC93F}"/>
          </ac:spMkLst>
        </pc:spChg>
        <pc:spChg chg="add del mod">
          <ac:chgData name="ГЛ. АС. РОСИЦА УЗУНОВА" userId="S::r_uzunova@au-plovdiv.bg::cc616562-4f9f-40d8-ada9-553fb465098e" providerId="AD" clId="Web-{C55B6E79-527E-54FE-91DB-32DD4FEE93D6}" dt="2025-05-31T19:00:58.474" v="205"/>
          <ac:spMkLst>
            <pc:docMk/>
            <pc:sldMk cId="1406251997" sldId="260"/>
            <ac:spMk id="13" creationId="{C8BE3495-F2CD-255F-6848-ED73D0E93144}"/>
          </ac:spMkLst>
        </pc:spChg>
        <pc:spChg chg="add del mod">
          <ac:chgData name="ГЛ. АС. РОСИЦА УЗУНОВА" userId="S::r_uzunova@au-plovdiv.bg::cc616562-4f9f-40d8-ada9-553fb465098e" providerId="AD" clId="Web-{C55B6E79-527E-54FE-91DB-32DD4FEE93D6}" dt="2025-05-31T19:00:44.832" v="203"/>
          <ac:spMkLst>
            <pc:docMk/>
            <pc:sldMk cId="1406251997" sldId="260"/>
            <ac:spMk id="14" creationId="{09397310-1BB9-BEC7-DD7B-3AC58FFEC5CD}"/>
          </ac:spMkLst>
        </pc:spChg>
        <pc:spChg chg="add mod">
          <ac:chgData name="ГЛ. АС. РОСИЦА УЗУНОВА" userId="S::r_uzunova@au-plovdiv.bg::cc616562-4f9f-40d8-ada9-553fb465098e" providerId="AD" clId="Web-{C55B6E79-527E-54FE-91DB-32DD4FEE93D6}" dt="2025-05-31T19:32:34.991" v="416"/>
          <ac:spMkLst>
            <pc:docMk/>
            <pc:sldMk cId="1406251997" sldId="260"/>
            <ac:spMk id="15" creationId="{B4E2DFFE-6972-1A42-B46B-3449B564527B}"/>
          </ac:spMkLst>
        </pc:spChg>
        <pc:spChg chg="add del mod">
          <ac:chgData name="ГЛ. АС. РОСИЦА УЗУНОВА" userId="S::r_uzunova@au-plovdiv.bg::cc616562-4f9f-40d8-ada9-553fb465098e" providerId="AD" clId="Web-{C55B6E79-527E-54FE-91DB-32DD4FEE93D6}" dt="2025-05-31T19:00:44.832" v="203"/>
          <ac:spMkLst>
            <pc:docMk/>
            <pc:sldMk cId="1406251997" sldId="260"/>
            <ac:spMk id="16" creationId="{EDA2F81C-D5AE-F51D-BC96-D928ADAAC93F}"/>
          </ac:spMkLst>
        </pc:spChg>
        <pc:spChg chg="add mod">
          <ac:chgData name="ГЛ. АС. РОСИЦА УЗУНОВА" userId="S::r_uzunova@au-plovdiv.bg::cc616562-4f9f-40d8-ada9-553fb465098e" providerId="AD" clId="Web-{C55B6E79-527E-54FE-91DB-32DD4FEE93D6}" dt="2025-05-31T19:32:34.991" v="416"/>
          <ac:spMkLst>
            <pc:docMk/>
            <pc:sldMk cId="1406251997" sldId="260"/>
            <ac:spMk id="17" creationId="{7061D3B7-2347-4285-6C03-6C0BB3345526}"/>
          </ac:spMkLst>
        </pc:spChg>
        <pc:spChg chg="add del mod">
          <ac:chgData name="ГЛ. АС. РОСИЦА УЗУНОВА" userId="S::r_uzunova@au-plovdiv.bg::cc616562-4f9f-40d8-ada9-553fb465098e" providerId="AD" clId="Web-{C55B6E79-527E-54FE-91DB-32DD4FEE93D6}" dt="2025-05-31T19:00:44.832" v="203"/>
          <ac:spMkLst>
            <pc:docMk/>
            <pc:sldMk cId="1406251997" sldId="260"/>
            <ac:spMk id="18" creationId="{C8BE3495-F2CD-255F-6848-ED73D0E93144}"/>
          </ac:spMkLst>
        </pc:spChg>
        <pc:spChg chg="add mod">
          <ac:chgData name="ГЛ. АС. РОСИЦА УЗУНОВА" userId="S::r_uzunova@au-plovdiv.bg::cc616562-4f9f-40d8-ada9-553fb465098e" providerId="AD" clId="Web-{C55B6E79-527E-54FE-91DB-32DD4FEE93D6}" dt="2025-05-31T19:32:34.991" v="416"/>
          <ac:spMkLst>
            <pc:docMk/>
            <pc:sldMk cId="1406251997" sldId="260"/>
            <ac:spMk id="19" creationId="{A62E6B4C-ECA2-CAC4-4384-3E33CE5B5044}"/>
          </ac:spMkLst>
        </pc:spChg>
        <pc:picChg chg="add mod ord">
          <ac:chgData name="ГЛ. АС. РОСИЦА УЗУНОВА" userId="S::r_uzunova@au-plovdiv.bg::cc616562-4f9f-40d8-ada9-553fb465098e" providerId="AD" clId="Web-{C55B6E79-527E-54FE-91DB-32DD4FEE93D6}" dt="2025-05-31T19:33:38.868" v="418" actId="1076"/>
          <ac:picMkLst>
            <pc:docMk/>
            <pc:sldMk cId="1406251997" sldId="260"/>
            <ac:picMk id="7" creationId="{FF18DD02-E8F8-120B-BF8A-F3C55DD0CF20}"/>
          </ac:picMkLst>
        </pc:picChg>
        <pc:picChg chg="add del mod">
          <ac:chgData name="ГЛ. АС. РОСИЦА УЗУНОВА" userId="S::r_uzunova@au-plovdiv.bg::cc616562-4f9f-40d8-ada9-553fb465098e" providerId="AD" clId="Web-{C55B6E79-527E-54FE-91DB-32DD4FEE93D6}" dt="2025-05-31T19:00:07.269" v="181"/>
          <ac:picMkLst>
            <pc:docMk/>
            <pc:sldMk cId="1406251997" sldId="260"/>
            <ac:picMk id="8" creationId="{D79F0D40-2884-1F5F-7E0A-842ADA5C05DE}"/>
          </ac:picMkLst>
        </pc:picChg>
      </pc:sldChg>
      <pc:sldChg chg="addSp delSp modSp new mod modClrScheme chgLayout">
        <pc:chgData name="ГЛ. АС. РОСИЦА УЗУНОВА" userId="S::r_uzunova@au-plovdiv.bg::cc616562-4f9f-40d8-ada9-553fb465098e" providerId="AD" clId="Web-{C55B6E79-527E-54FE-91DB-32DD4FEE93D6}" dt="2025-05-31T19:05:56.193" v="222"/>
        <pc:sldMkLst>
          <pc:docMk/>
          <pc:sldMk cId="447153114" sldId="261"/>
        </pc:sldMkLst>
        <pc:spChg chg="add del">
          <ac:chgData name="ГЛ. АС. РОСИЦА УЗУНОВА" userId="S::r_uzunova@au-plovdiv.bg::cc616562-4f9f-40d8-ada9-553fb465098e" providerId="AD" clId="Web-{C55B6E79-527E-54FE-91DB-32DD4FEE93D6}" dt="2025-05-31T19:05:26.536" v="221"/>
          <ac:spMkLst>
            <pc:docMk/>
            <pc:sldMk cId="447153114" sldId="261"/>
            <ac:spMk id="2" creationId="{1176A49D-1BD8-0353-5B54-1915A00F0226}"/>
          </ac:spMkLst>
        </pc:spChg>
        <pc:spChg chg="del">
          <ac:chgData name="ГЛ. АС. РОСИЦА УЗУНОВА" userId="S::r_uzunova@au-plovdiv.bg::cc616562-4f9f-40d8-ada9-553fb465098e" providerId="AD" clId="Web-{C55B6E79-527E-54FE-91DB-32DD4FEE93D6}" dt="2025-05-31T19:05:16.937" v="217"/>
          <ac:spMkLst>
            <pc:docMk/>
            <pc:sldMk cId="447153114" sldId="261"/>
            <ac:spMk id="3" creationId="{4F5DD8F0-3E1F-C71E-0264-1D6FE0B60CAE}"/>
          </ac:spMkLst>
        </pc:spChg>
        <pc:spChg chg="mod ord modVis">
          <ac:chgData name="ГЛ. АС. РОСИЦА УЗУНОВА" userId="S::r_uzunova@au-plovdiv.bg::cc616562-4f9f-40d8-ada9-553fb465098e" providerId="AD" clId="Web-{C55B6E79-527E-54FE-91DB-32DD4FEE93D6}" dt="2025-05-31T19:05:56.193" v="222"/>
          <ac:spMkLst>
            <pc:docMk/>
            <pc:sldMk cId="447153114" sldId="261"/>
            <ac:spMk id="4" creationId="{249A2045-12AB-D456-F7F3-99C47F6AD286}"/>
          </ac:spMkLst>
        </pc:spChg>
        <pc:spChg chg="mod ord">
          <ac:chgData name="ГЛ. АС. РОСИЦА УЗУНОВА" userId="S::r_uzunova@au-plovdiv.bg::cc616562-4f9f-40d8-ada9-553fb465098e" providerId="AD" clId="Web-{C55B6E79-527E-54FE-91DB-32DD4FEE93D6}" dt="2025-05-31T19:05:56.193" v="222"/>
          <ac:spMkLst>
            <pc:docMk/>
            <pc:sldMk cId="447153114" sldId="261"/>
            <ac:spMk id="5" creationId="{E40F34F1-447E-2BFC-6E19-730B70946C6C}"/>
          </ac:spMkLst>
        </pc:spChg>
        <pc:spChg chg="mod ord modVis">
          <ac:chgData name="ГЛ. АС. РОСИЦА УЗУНОВА" userId="S::r_uzunova@au-plovdiv.bg::cc616562-4f9f-40d8-ada9-553fb465098e" providerId="AD" clId="Web-{C55B6E79-527E-54FE-91DB-32DD4FEE93D6}" dt="2025-05-31T19:05:56.193" v="222"/>
          <ac:spMkLst>
            <pc:docMk/>
            <pc:sldMk cId="447153114" sldId="261"/>
            <ac:spMk id="6" creationId="{E9AFA3C4-0ED7-CA31-9EBA-C0E593087407}"/>
          </ac:spMkLst>
        </pc:spChg>
        <pc:spChg chg="add del">
          <ac:chgData name="ГЛ. АС. РОСИЦА УЗУНОВА" userId="S::r_uzunova@au-plovdiv.bg::cc616562-4f9f-40d8-ada9-553fb465098e" providerId="AD" clId="Web-{C55B6E79-527E-54FE-91DB-32DD4FEE93D6}" dt="2025-05-31T19:05:26.520" v="220"/>
          <ac:spMkLst>
            <pc:docMk/>
            <pc:sldMk cId="447153114" sldId="261"/>
            <ac:spMk id="12" creationId="{0FCB49CD-56D4-96B2-2EAD-EDA853BE7D97}"/>
          </ac:spMkLst>
        </pc:spChg>
        <pc:picChg chg="add mod ord">
          <ac:chgData name="ГЛ. АС. РОСИЦА УЗУНОВА" userId="S::r_uzunova@au-plovdiv.bg::cc616562-4f9f-40d8-ada9-553fb465098e" providerId="AD" clId="Web-{C55B6E79-527E-54FE-91DB-32DD4FEE93D6}" dt="2025-05-31T19:05:56.193" v="222"/>
          <ac:picMkLst>
            <pc:docMk/>
            <pc:sldMk cId="447153114" sldId="261"/>
            <ac:picMk id="7" creationId="{9D986D11-E5BF-B303-3AE0-496BF2F7588B}"/>
          </ac:picMkLst>
        </pc:picChg>
      </pc:sldChg>
      <pc:sldChg chg="addSp delSp modSp new">
        <pc:chgData name="ГЛ. АС. РОСИЦА УЗУНОВА" userId="S::r_uzunova@au-plovdiv.bg::cc616562-4f9f-40d8-ada9-553fb465098e" providerId="AD" clId="Web-{C55B6E79-527E-54FE-91DB-32DD4FEE93D6}" dt="2025-05-31T19:09:47.660" v="238" actId="14100"/>
        <pc:sldMkLst>
          <pc:docMk/>
          <pc:sldMk cId="3239276924" sldId="262"/>
        </pc:sldMkLst>
        <pc:spChg chg="del">
          <ac:chgData name="ГЛ. АС. РОСИЦА УЗУНОВА" userId="S::r_uzunova@au-plovdiv.bg::cc616562-4f9f-40d8-ada9-553fb465098e" providerId="AD" clId="Web-{C55B6E79-527E-54FE-91DB-32DD4FEE93D6}" dt="2025-05-31T19:09:01.638" v="229"/>
          <ac:spMkLst>
            <pc:docMk/>
            <pc:sldMk cId="3239276924" sldId="262"/>
            <ac:spMk id="2" creationId="{4875B0AB-C12E-2DC0-7FF9-9EF1825BFC10}"/>
          </ac:spMkLst>
        </pc:spChg>
        <pc:spChg chg="del">
          <ac:chgData name="ГЛ. АС. РОСИЦА УЗУНОВА" userId="S::r_uzunova@au-plovdiv.bg::cc616562-4f9f-40d8-ada9-553fb465098e" providerId="AD" clId="Web-{C55B6E79-527E-54FE-91DB-32DD4FEE93D6}" dt="2025-05-31T19:08:54.872" v="228"/>
          <ac:spMkLst>
            <pc:docMk/>
            <pc:sldMk cId="3239276924" sldId="262"/>
            <ac:spMk id="3" creationId="{4CBA9CFE-7233-6D2D-C094-AD3779D71735}"/>
          </ac:spMkLst>
        </pc:spChg>
        <pc:picChg chg="add mod ord">
          <ac:chgData name="ГЛ. АС. РОСИЦА УЗУНОВА" userId="S::r_uzunova@au-plovdiv.bg::cc616562-4f9f-40d8-ada9-553fb465098e" providerId="AD" clId="Web-{C55B6E79-527E-54FE-91DB-32DD4FEE93D6}" dt="2025-05-31T19:09:47.660" v="238" actId="14100"/>
          <ac:picMkLst>
            <pc:docMk/>
            <pc:sldMk cId="3239276924" sldId="262"/>
            <ac:picMk id="7" creationId="{526999BD-AB2D-43D7-34C3-EAF7EE0E7636}"/>
          </ac:picMkLst>
        </pc:picChg>
      </pc:sldChg>
      <pc:sldChg chg="addSp modSp new">
        <pc:chgData name="ГЛ. АС. РОСИЦА УЗУНОВА" userId="S::r_uzunova@au-plovdiv.bg::cc616562-4f9f-40d8-ada9-553fb465098e" providerId="AD" clId="Web-{C55B6E79-527E-54FE-91DB-32DD4FEE93D6}" dt="2025-05-31T19:25:45.327" v="313"/>
        <pc:sldMkLst>
          <pc:docMk/>
          <pc:sldMk cId="279047523" sldId="263"/>
        </pc:sldMkLst>
        <pc:spChg chg="mod">
          <ac:chgData name="ГЛ. АС. РОСИЦА УЗУНОВА" userId="S::r_uzunova@au-plovdiv.bg::cc616562-4f9f-40d8-ada9-553fb465098e" providerId="AD" clId="Web-{C55B6E79-527E-54FE-91DB-32DD4FEE93D6}" dt="2025-05-31T19:20:59.107" v="246" actId="20577"/>
          <ac:spMkLst>
            <pc:docMk/>
            <pc:sldMk cId="279047523" sldId="263"/>
            <ac:spMk id="2" creationId="{4F89DACD-C3F4-90BA-48B6-9FA77A3DED58}"/>
          </ac:spMkLst>
        </pc:spChg>
        <pc:picChg chg="add">
          <ac:chgData name="ГЛ. АС. РОСИЦА УЗУНОВА" userId="S::r_uzunova@au-plovdiv.bg::cc616562-4f9f-40d8-ada9-553fb465098e" providerId="AD" clId="Web-{C55B6E79-527E-54FE-91DB-32DD4FEE93D6}" dt="2025-05-31T19:25:45.327" v="313"/>
          <ac:picMkLst>
            <pc:docMk/>
            <pc:sldMk cId="279047523" sldId="263"/>
            <ac:picMk id="8" creationId="{3F47B7AB-2FC4-0C1C-ECEF-46A26671F09E}"/>
          </ac:picMkLst>
        </pc:picChg>
      </pc:sldChg>
      <pc:sldChg chg="addSp delSp modSp new">
        <pc:chgData name="ГЛ. АС. РОСИЦА УЗУНОВА" userId="S::r_uzunova@au-plovdiv.bg::cc616562-4f9f-40d8-ada9-553fb465098e" providerId="AD" clId="Web-{C55B6E79-527E-54FE-91DB-32DD4FEE93D6}" dt="2025-05-31T19:31:06.093" v="409" actId="1076"/>
        <pc:sldMkLst>
          <pc:docMk/>
          <pc:sldMk cId="2636161261" sldId="264"/>
        </pc:sldMkLst>
        <pc:spChg chg="mod">
          <ac:chgData name="ГЛ. АС. РОСИЦА УЗУНОВА" userId="S::r_uzunova@au-plovdiv.bg::cc616562-4f9f-40d8-ada9-553fb465098e" providerId="AD" clId="Web-{C55B6E79-527E-54FE-91DB-32DD4FEE93D6}" dt="2025-05-31T19:22:23.001" v="254" actId="20577"/>
          <ac:spMkLst>
            <pc:docMk/>
            <pc:sldMk cId="2636161261" sldId="264"/>
            <ac:spMk id="2" creationId="{CB367B34-B75D-E193-E8FB-36C7EBCC534B}"/>
          </ac:spMkLst>
        </pc:spChg>
        <pc:spChg chg="mod">
          <ac:chgData name="ГЛ. АС. РОСИЦА УЗУНОВА" userId="S::r_uzunova@au-plovdiv.bg::cc616562-4f9f-40d8-ada9-553fb465098e" providerId="AD" clId="Web-{C55B6E79-527E-54FE-91DB-32DD4FEE93D6}" dt="2025-05-31T19:25:31.827" v="312" actId="14100"/>
          <ac:spMkLst>
            <pc:docMk/>
            <pc:sldMk cId="2636161261" sldId="264"/>
            <ac:spMk id="3" creationId="{D3A66754-6849-3822-D938-2FAC06A0DE45}"/>
          </ac:spMkLst>
        </pc:spChg>
        <pc:spChg chg="add mod">
          <ac:chgData name="ГЛ. АС. РОСИЦА УЗУНОВА" userId="S::r_uzunova@au-plovdiv.bg::cc616562-4f9f-40d8-ada9-553fb465098e" providerId="AD" clId="Web-{C55B6E79-527E-54FE-91DB-32DD4FEE93D6}" dt="2025-05-31T19:31:03.078" v="408" actId="1076"/>
          <ac:spMkLst>
            <pc:docMk/>
            <pc:sldMk cId="2636161261" sldId="264"/>
            <ac:spMk id="14" creationId="{83AC06B2-CDCE-1322-0EC6-D57FB5E1E9E5}"/>
          </ac:spMkLst>
        </pc:spChg>
        <pc:graphicFrameChg chg="add del mod">
          <ac:chgData name="ГЛ. АС. РОСИЦА УЗУНОВА" userId="S::r_uzunova@au-plovdiv.bg::cc616562-4f9f-40d8-ada9-553fb465098e" providerId="AD" clId="Web-{C55B6E79-527E-54FE-91DB-32DD4FEE93D6}" dt="2025-05-31T19:25:07.227" v="308"/>
          <ac:graphicFrameMkLst>
            <pc:docMk/>
            <pc:sldMk cId="2636161261" sldId="264"/>
            <ac:graphicFrameMk id="9" creationId="{8C4AB507-4236-EC41-56E2-651AB9746C79}"/>
          </ac:graphicFrameMkLst>
        </pc:graphicFrameChg>
        <pc:graphicFrameChg chg="add del mod modGraphic">
          <ac:chgData name="ГЛ. АС. РОСИЦА УЗУНОВА" userId="S::r_uzunova@au-plovdiv.bg::cc616562-4f9f-40d8-ada9-553fb465098e" providerId="AD" clId="Web-{C55B6E79-527E-54FE-91DB-32DD4FEE93D6}" dt="2025-05-31T19:25:24.790" v="311"/>
          <ac:graphicFrameMkLst>
            <pc:docMk/>
            <pc:sldMk cId="2636161261" sldId="264"/>
            <ac:graphicFrameMk id="11" creationId="{C9463387-F037-3C86-DE38-BC5D4DFA383C}"/>
          </ac:graphicFrameMkLst>
        </pc:graphicFrameChg>
        <pc:graphicFrameChg chg="add mod modGraphic">
          <ac:chgData name="ГЛ. АС. РОСИЦА УЗУНОВА" userId="S::r_uzunova@au-plovdiv.bg::cc616562-4f9f-40d8-ada9-553fb465098e" providerId="AD" clId="Web-{C55B6E79-527E-54FE-91DB-32DD4FEE93D6}" dt="2025-05-31T19:31:06.093" v="409" actId="1076"/>
          <ac:graphicFrameMkLst>
            <pc:docMk/>
            <pc:sldMk cId="2636161261" sldId="264"/>
            <ac:graphicFrameMk id="13" creationId="{1BD25118-6E7E-D15F-B7FE-3BFB31C1D43E}"/>
          </ac:graphicFrameMkLst>
        </pc:graphicFrameChg>
        <pc:picChg chg="add mod">
          <ac:chgData name="ГЛ. АС. РОСИЦА УЗУНОВА" userId="S::r_uzunova@au-plovdiv.bg::cc616562-4f9f-40d8-ada9-553fb465098e" providerId="AD" clId="Web-{C55B6E79-527E-54FE-91DB-32DD4FEE93D6}" dt="2025-05-31T19:23:54.395" v="300" actId="14100"/>
          <ac:picMkLst>
            <pc:docMk/>
            <pc:sldMk cId="2636161261" sldId="264"/>
            <ac:picMk id="7" creationId="{E6ADBC15-4BDD-7749-9487-AE9F75461804}"/>
          </ac:picMkLst>
        </pc:picChg>
      </pc:sldChg>
      <pc:sldChg chg="addSp delSp modSp new">
        <pc:chgData name="ГЛ. АС. РОСИЦА УЗУНОВА" userId="S::r_uzunova@au-plovdiv.bg::cc616562-4f9f-40d8-ada9-553fb465098e" providerId="AD" clId="Web-{C55B6E79-527E-54FE-91DB-32DD4FEE93D6}" dt="2025-05-31T19:29:06.960" v="372" actId="20577"/>
        <pc:sldMkLst>
          <pc:docMk/>
          <pc:sldMk cId="535744680" sldId="265"/>
        </pc:sldMkLst>
        <pc:spChg chg="mod">
          <ac:chgData name="ГЛ. АС. РОСИЦА УЗУНОВА" userId="S::r_uzunova@au-plovdiv.bg::cc616562-4f9f-40d8-ada9-553fb465098e" providerId="AD" clId="Web-{C55B6E79-527E-54FE-91DB-32DD4FEE93D6}" dt="2025-05-31T19:27:51.363" v="363" actId="20577"/>
          <ac:spMkLst>
            <pc:docMk/>
            <pc:sldMk cId="535744680" sldId="265"/>
            <ac:spMk id="2" creationId="{09EBBF93-3E6D-9A37-0E71-861053C57D7B}"/>
          </ac:spMkLst>
        </pc:spChg>
        <pc:spChg chg="del">
          <ac:chgData name="ГЛ. АС. РОСИЦА УЗУНОВА" userId="S::r_uzunova@au-plovdiv.bg::cc616562-4f9f-40d8-ada9-553fb465098e" providerId="AD" clId="Web-{C55B6E79-527E-54FE-91DB-32DD4FEE93D6}" dt="2025-05-31T19:26:08.469" v="315"/>
          <ac:spMkLst>
            <pc:docMk/>
            <pc:sldMk cId="535744680" sldId="265"/>
            <ac:spMk id="3" creationId="{A4608E77-1595-ED9F-A62B-77F292DAA846}"/>
          </ac:spMkLst>
        </pc:spChg>
        <pc:spChg chg="add mod">
          <ac:chgData name="ГЛ. АС. РОСИЦА УЗУНОВА" userId="S::r_uzunova@au-plovdiv.bg::cc616562-4f9f-40d8-ada9-553fb465098e" providerId="AD" clId="Web-{C55B6E79-527E-54FE-91DB-32DD4FEE93D6}" dt="2025-05-31T19:29:06.960" v="372" actId="20577"/>
          <ac:spMkLst>
            <pc:docMk/>
            <pc:sldMk cId="535744680" sldId="265"/>
            <ac:spMk id="11" creationId="{801164AB-D0E9-1E81-19F7-1C3C25E2A158}"/>
          </ac:spMkLst>
        </pc:spChg>
        <pc:graphicFrameChg chg="add mod ord modGraphic">
          <ac:chgData name="ГЛ. АС. РОСИЦА УЗУНОВА" userId="S::r_uzunova@au-plovdiv.bg::cc616562-4f9f-40d8-ada9-553fb465098e" providerId="AD" clId="Web-{C55B6E79-527E-54FE-91DB-32DD4FEE93D6}" dt="2025-05-31T19:27:16.643" v="357"/>
          <ac:graphicFrameMkLst>
            <pc:docMk/>
            <pc:sldMk cId="535744680" sldId="265"/>
            <ac:graphicFrameMk id="8" creationId="{FC4175C3-C93D-E6AE-FA3C-E647FE800AFF}"/>
          </ac:graphicFrameMkLst>
        </pc:graphicFrameChg>
        <pc:picChg chg="add">
          <ac:chgData name="ГЛ. АС. РОСИЦА УЗУНОВА" userId="S::r_uzunova@au-plovdiv.bg::cc616562-4f9f-40d8-ada9-553fb465098e" providerId="AD" clId="Web-{C55B6E79-527E-54FE-91DB-32DD4FEE93D6}" dt="2025-05-31T19:28:54.038" v="364"/>
          <ac:picMkLst>
            <pc:docMk/>
            <pc:sldMk cId="535744680" sldId="265"/>
            <ac:picMk id="10" creationId="{502D3F82-D4EE-E342-CD84-A3F2810E8333}"/>
          </ac:picMkLst>
        </pc:picChg>
      </pc:sldChg>
      <pc:sldChg chg="addSp delSp modSp new">
        <pc:chgData name="ГЛ. АС. РОСИЦА УЗУНОВА" userId="S::r_uzunova@au-plovdiv.bg::cc616562-4f9f-40d8-ada9-553fb465098e" providerId="AD" clId="Web-{C55B6E79-527E-54FE-91DB-32DD4FEE93D6}" dt="2025-05-31T19:32:06.940" v="415"/>
        <pc:sldMkLst>
          <pc:docMk/>
          <pc:sldMk cId="4084905726" sldId="266"/>
        </pc:sldMkLst>
        <pc:spChg chg="del">
          <ac:chgData name="ГЛ. АС. РОСИЦА УЗУНОВА" userId="S::r_uzunova@au-plovdiv.bg::cc616562-4f9f-40d8-ada9-553fb465098e" providerId="AD" clId="Web-{C55B6E79-527E-54FE-91DB-32DD4FEE93D6}" dt="2025-05-31T19:31:51.970" v="411"/>
          <ac:spMkLst>
            <pc:docMk/>
            <pc:sldMk cId="4084905726" sldId="266"/>
            <ac:spMk id="3" creationId="{F7EBF4D9-CD37-6280-6524-FFAA7E4EC743}"/>
          </ac:spMkLst>
        </pc:spChg>
        <pc:spChg chg="add mod">
          <ac:chgData name="ГЛ. АС. РОСИЦА УЗУНОВА" userId="S::r_uzunova@au-plovdiv.bg::cc616562-4f9f-40d8-ada9-553fb465098e" providerId="AD" clId="Web-{C55B6E79-527E-54FE-91DB-32DD4FEE93D6}" dt="2025-05-31T19:32:06.940" v="415"/>
          <ac:spMkLst>
            <pc:docMk/>
            <pc:sldMk cId="4084905726" sldId="266"/>
            <ac:spMk id="9" creationId="{4C8680F3-A4AB-8D3B-DF0B-AA290803B192}"/>
          </ac:spMkLst>
        </pc:spChg>
        <pc:picChg chg="add del mod ord">
          <ac:chgData name="ГЛ. АС. РОСИЦА УЗУНОВА" userId="S::r_uzunova@au-plovdiv.bg::cc616562-4f9f-40d8-ada9-553fb465098e" providerId="AD" clId="Web-{C55B6E79-527E-54FE-91DB-32DD4FEE93D6}" dt="2025-05-31T19:32:06.940" v="415"/>
          <ac:picMkLst>
            <pc:docMk/>
            <pc:sldMk cId="4084905726" sldId="266"/>
            <ac:picMk id="7" creationId="{713CEF8F-8BC3-620D-710B-D2F0862630DA}"/>
          </ac:picMkLst>
        </pc:picChg>
      </pc:sldChg>
      <pc:sldChg chg="add replId">
        <pc:chgData name="ГЛ. АС. РОСИЦА УЗУНОВА" userId="S::r_uzunova@au-plovdiv.bg::cc616562-4f9f-40d8-ada9-553fb465098e" providerId="AD" clId="Web-{C55B6E79-527E-54FE-91DB-32DD4FEE93D6}" dt="2025-05-31T19:40:31.936" v="419"/>
        <pc:sldMkLst>
          <pc:docMk/>
          <pc:sldMk cId="3517692598" sldId="267"/>
        </pc:sldMkLst>
      </pc:sldChg>
      <pc:sldMasterChg chg="del delSldLayout">
        <pc:chgData name="ГЛ. АС. РОСИЦА УЗУНОВА" userId="S::r_uzunova@au-plovdiv.bg::cc616562-4f9f-40d8-ada9-553fb465098e" providerId="AD" clId="Web-{C55B6E79-527E-54FE-91DB-32DD4FEE93D6}" dt="2025-05-31T18:29:40.309" v="72"/>
        <pc:sldMasterMkLst>
          <pc:docMk/>
          <pc:sldMasterMk cId="2460954070" sldId="2147483660"/>
        </pc:sldMasterMkLst>
        <pc:sldLayoutChg chg="del">
          <pc:chgData name="ГЛ. АС. РОСИЦА УЗУНОВА" userId="S::r_uzunova@au-plovdiv.bg::cc616562-4f9f-40d8-ada9-553fb465098e" providerId="AD" clId="Web-{C55B6E79-527E-54FE-91DB-32DD4FEE93D6}" dt="2025-05-31T18:29:40.309" v="72"/>
          <pc:sldLayoutMkLst>
            <pc:docMk/>
            <pc:sldMasterMk cId="2460954070" sldId="2147483660"/>
            <pc:sldLayoutMk cId="2385387890" sldId="2147483661"/>
          </pc:sldLayoutMkLst>
        </pc:sldLayoutChg>
        <pc:sldLayoutChg chg="del">
          <pc:chgData name="ГЛ. АС. РОСИЦА УЗУНОВА" userId="S::r_uzunova@au-plovdiv.bg::cc616562-4f9f-40d8-ada9-553fb465098e" providerId="AD" clId="Web-{C55B6E79-527E-54FE-91DB-32DD4FEE93D6}" dt="2025-05-31T18:29:40.309" v="72"/>
          <pc:sldLayoutMkLst>
            <pc:docMk/>
            <pc:sldMasterMk cId="2460954070" sldId="2147483660"/>
            <pc:sldLayoutMk cId="949138452" sldId="2147483662"/>
          </pc:sldLayoutMkLst>
        </pc:sldLayoutChg>
        <pc:sldLayoutChg chg="del">
          <pc:chgData name="ГЛ. АС. РОСИЦА УЗУНОВА" userId="S::r_uzunova@au-plovdiv.bg::cc616562-4f9f-40d8-ada9-553fb465098e" providerId="AD" clId="Web-{C55B6E79-527E-54FE-91DB-32DD4FEE93D6}" dt="2025-05-31T18:29:40.309" v="72"/>
          <pc:sldLayoutMkLst>
            <pc:docMk/>
            <pc:sldMasterMk cId="2460954070" sldId="2147483660"/>
            <pc:sldLayoutMk cId="2591524520" sldId="2147483663"/>
          </pc:sldLayoutMkLst>
        </pc:sldLayoutChg>
        <pc:sldLayoutChg chg="del">
          <pc:chgData name="ГЛ. АС. РОСИЦА УЗУНОВА" userId="S::r_uzunova@au-plovdiv.bg::cc616562-4f9f-40d8-ada9-553fb465098e" providerId="AD" clId="Web-{C55B6E79-527E-54FE-91DB-32DD4FEE93D6}" dt="2025-05-31T18:29:40.309" v="72"/>
          <pc:sldLayoutMkLst>
            <pc:docMk/>
            <pc:sldMasterMk cId="2460954070" sldId="2147483660"/>
            <pc:sldLayoutMk cId="1203092039" sldId="2147483664"/>
          </pc:sldLayoutMkLst>
        </pc:sldLayoutChg>
        <pc:sldLayoutChg chg="del">
          <pc:chgData name="ГЛ. АС. РОСИЦА УЗУНОВА" userId="S::r_uzunova@au-plovdiv.bg::cc616562-4f9f-40d8-ada9-553fb465098e" providerId="AD" clId="Web-{C55B6E79-527E-54FE-91DB-32DD4FEE93D6}" dt="2025-05-31T18:29:40.309" v="72"/>
          <pc:sldLayoutMkLst>
            <pc:docMk/>
            <pc:sldMasterMk cId="2460954070" sldId="2147483660"/>
            <pc:sldLayoutMk cId="3733172339" sldId="2147483665"/>
          </pc:sldLayoutMkLst>
        </pc:sldLayoutChg>
        <pc:sldLayoutChg chg="del">
          <pc:chgData name="ГЛ. АС. РОСИЦА УЗУНОВА" userId="S::r_uzunova@au-plovdiv.bg::cc616562-4f9f-40d8-ada9-553fb465098e" providerId="AD" clId="Web-{C55B6E79-527E-54FE-91DB-32DD4FEE93D6}" dt="2025-05-31T18:29:40.309" v="72"/>
          <pc:sldLayoutMkLst>
            <pc:docMk/>
            <pc:sldMasterMk cId="2460954070" sldId="2147483660"/>
            <pc:sldLayoutMk cId="3210312558" sldId="2147483666"/>
          </pc:sldLayoutMkLst>
        </pc:sldLayoutChg>
        <pc:sldLayoutChg chg="del">
          <pc:chgData name="ГЛ. АС. РОСИЦА УЗУНОВА" userId="S::r_uzunova@au-plovdiv.bg::cc616562-4f9f-40d8-ada9-553fb465098e" providerId="AD" clId="Web-{C55B6E79-527E-54FE-91DB-32DD4FEE93D6}" dt="2025-05-31T18:29:40.309" v="72"/>
          <pc:sldLayoutMkLst>
            <pc:docMk/>
            <pc:sldMasterMk cId="2460954070" sldId="2147483660"/>
            <pc:sldLayoutMk cId="3146388984" sldId="2147483667"/>
          </pc:sldLayoutMkLst>
        </pc:sldLayoutChg>
        <pc:sldLayoutChg chg="del">
          <pc:chgData name="ГЛ. АС. РОСИЦА УЗУНОВА" userId="S::r_uzunova@au-plovdiv.bg::cc616562-4f9f-40d8-ada9-553fb465098e" providerId="AD" clId="Web-{C55B6E79-527E-54FE-91DB-32DD4FEE93D6}" dt="2025-05-31T18:29:40.309" v="72"/>
          <pc:sldLayoutMkLst>
            <pc:docMk/>
            <pc:sldMasterMk cId="2460954070" sldId="2147483660"/>
            <pc:sldLayoutMk cId="3171841454" sldId="2147483668"/>
          </pc:sldLayoutMkLst>
        </pc:sldLayoutChg>
        <pc:sldLayoutChg chg="del">
          <pc:chgData name="ГЛ. АС. РОСИЦА УЗУНОВА" userId="S::r_uzunova@au-plovdiv.bg::cc616562-4f9f-40d8-ada9-553fb465098e" providerId="AD" clId="Web-{C55B6E79-527E-54FE-91DB-32DD4FEE93D6}" dt="2025-05-31T18:29:40.309" v="72"/>
          <pc:sldLayoutMkLst>
            <pc:docMk/>
            <pc:sldMasterMk cId="2460954070" sldId="2147483660"/>
            <pc:sldLayoutMk cId="1718958274" sldId="2147483669"/>
          </pc:sldLayoutMkLst>
        </pc:sldLayoutChg>
        <pc:sldLayoutChg chg="del">
          <pc:chgData name="ГЛ. АС. РОСИЦА УЗУНОВА" userId="S::r_uzunova@au-plovdiv.bg::cc616562-4f9f-40d8-ada9-553fb465098e" providerId="AD" clId="Web-{C55B6E79-527E-54FE-91DB-32DD4FEE93D6}" dt="2025-05-31T18:29:40.309" v="72"/>
          <pc:sldLayoutMkLst>
            <pc:docMk/>
            <pc:sldMasterMk cId="2460954070" sldId="2147483660"/>
            <pc:sldLayoutMk cId="2202905451" sldId="2147483670"/>
          </pc:sldLayoutMkLst>
        </pc:sldLayoutChg>
        <pc:sldLayoutChg chg="del">
          <pc:chgData name="ГЛ. АС. РОСИЦА УЗУНОВА" userId="S::r_uzunova@au-plovdiv.bg::cc616562-4f9f-40d8-ada9-553fb465098e" providerId="AD" clId="Web-{C55B6E79-527E-54FE-91DB-32DD4FEE93D6}" dt="2025-05-31T18:29:40.309" v="72"/>
          <pc:sldLayoutMkLst>
            <pc:docMk/>
            <pc:sldMasterMk cId="2460954070" sldId="2147483660"/>
            <pc:sldLayoutMk cId="3479445657" sldId="2147483671"/>
          </pc:sldLayoutMkLst>
        </pc:sldLayoutChg>
      </pc:sldMasterChg>
      <pc:sldMasterChg chg="add del addSldLayout delSldLayout">
        <pc:chgData name="ГЛ. АС. РОСИЦА УЗУНОВА" userId="S::r_uzunova@au-plovdiv.bg::cc616562-4f9f-40d8-ada9-553fb465098e" providerId="AD" clId="Web-{C55B6E79-527E-54FE-91DB-32DD4FEE93D6}" dt="2025-05-31T18:31:10.625" v="80"/>
        <pc:sldMasterMkLst>
          <pc:docMk/>
          <pc:sldMasterMk cId="805264261" sldId="2147483773"/>
        </pc:sldMasterMkLst>
        <pc:sldLayoutChg chg="add del">
          <pc:chgData name="ГЛ. АС. РОСИЦА УЗУНОВА" userId="S::r_uzunova@au-plovdiv.bg::cc616562-4f9f-40d8-ada9-553fb465098e" providerId="AD" clId="Web-{C55B6E79-527E-54FE-91DB-32DD4FEE93D6}" dt="2025-05-31T18:31:10.625" v="80"/>
          <pc:sldLayoutMkLst>
            <pc:docMk/>
            <pc:sldMasterMk cId="805264261" sldId="2147483773"/>
            <pc:sldLayoutMk cId="2896208687" sldId="2147483762"/>
          </pc:sldLayoutMkLst>
        </pc:sldLayoutChg>
        <pc:sldLayoutChg chg="add del">
          <pc:chgData name="ГЛ. АС. РОСИЦА УЗУНОВА" userId="S::r_uzunova@au-plovdiv.bg::cc616562-4f9f-40d8-ada9-553fb465098e" providerId="AD" clId="Web-{C55B6E79-527E-54FE-91DB-32DD4FEE93D6}" dt="2025-05-31T18:31:10.625" v="80"/>
          <pc:sldLayoutMkLst>
            <pc:docMk/>
            <pc:sldMasterMk cId="805264261" sldId="2147483773"/>
            <pc:sldLayoutMk cId="3466186545" sldId="2147483763"/>
          </pc:sldLayoutMkLst>
        </pc:sldLayoutChg>
        <pc:sldLayoutChg chg="add del">
          <pc:chgData name="ГЛ. АС. РОСИЦА УЗУНОВА" userId="S::r_uzunova@au-plovdiv.bg::cc616562-4f9f-40d8-ada9-553fb465098e" providerId="AD" clId="Web-{C55B6E79-527E-54FE-91DB-32DD4FEE93D6}" dt="2025-05-31T18:31:10.625" v="80"/>
          <pc:sldLayoutMkLst>
            <pc:docMk/>
            <pc:sldMasterMk cId="805264261" sldId="2147483773"/>
            <pc:sldLayoutMk cId="25292329" sldId="2147483764"/>
          </pc:sldLayoutMkLst>
        </pc:sldLayoutChg>
        <pc:sldLayoutChg chg="add del">
          <pc:chgData name="ГЛ. АС. РОСИЦА УЗУНОВА" userId="S::r_uzunova@au-plovdiv.bg::cc616562-4f9f-40d8-ada9-553fb465098e" providerId="AD" clId="Web-{C55B6E79-527E-54FE-91DB-32DD4FEE93D6}" dt="2025-05-31T18:31:10.625" v="80"/>
          <pc:sldLayoutMkLst>
            <pc:docMk/>
            <pc:sldMasterMk cId="805264261" sldId="2147483773"/>
            <pc:sldLayoutMk cId="3433199988" sldId="2147483765"/>
          </pc:sldLayoutMkLst>
        </pc:sldLayoutChg>
        <pc:sldLayoutChg chg="add del">
          <pc:chgData name="ГЛ. АС. РОСИЦА УЗУНОВА" userId="S::r_uzunova@au-plovdiv.bg::cc616562-4f9f-40d8-ada9-553fb465098e" providerId="AD" clId="Web-{C55B6E79-527E-54FE-91DB-32DD4FEE93D6}" dt="2025-05-31T18:31:10.625" v="80"/>
          <pc:sldLayoutMkLst>
            <pc:docMk/>
            <pc:sldMasterMk cId="805264261" sldId="2147483773"/>
            <pc:sldLayoutMk cId="230444355" sldId="2147483766"/>
          </pc:sldLayoutMkLst>
        </pc:sldLayoutChg>
        <pc:sldLayoutChg chg="add del">
          <pc:chgData name="ГЛ. АС. РОСИЦА УЗУНОВА" userId="S::r_uzunova@au-plovdiv.bg::cc616562-4f9f-40d8-ada9-553fb465098e" providerId="AD" clId="Web-{C55B6E79-527E-54FE-91DB-32DD4FEE93D6}" dt="2025-05-31T18:31:10.625" v="80"/>
          <pc:sldLayoutMkLst>
            <pc:docMk/>
            <pc:sldMasterMk cId="805264261" sldId="2147483773"/>
            <pc:sldLayoutMk cId="4240893025" sldId="2147483767"/>
          </pc:sldLayoutMkLst>
        </pc:sldLayoutChg>
        <pc:sldLayoutChg chg="add del">
          <pc:chgData name="ГЛ. АС. РОСИЦА УЗУНОВА" userId="S::r_uzunova@au-plovdiv.bg::cc616562-4f9f-40d8-ada9-553fb465098e" providerId="AD" clId="Web-{C55B6E79-527E-54FE-91DB-32DD4FEE93D6}" dt="2025-05-31T18:31:10.625" v="80"/>
          <pc:sldLayoutMkLst>
            <pc:docMk/>
            <pc:sldMasterMk cId="805264261" sldId="2147483773"/>
            <pc:sldLayoutMk cId="2826543980" sldId="2147483768"/>
          </pc:sldLayoutMkLst>
        </pc:sldLayoutChg>
        <pc:sldLayoutChg chg="add del">
          <pc:chgData name="ГЛ. АС. РОСИЦА УЗУНОВА" userId="S::r_uzunova@au-plovdiv.bg::cc616562-4f9f-40d8-ada9-553fb465098e" providerId="AD" clId="Web-{C55B6E79-527E-54FE-91DB-32DD4FEE93D6}" dt="2025-05-31T18:31:10.625" v="80"/>
          <pc:sldLayoutMkLst>
            <pc:docMk/>
            <pc:sldMasterMk cId="805264261" sldId="2147483773"/>
            <pc:sldLayoutMk cId="1252204153" sldId="2147483769"/>
          </pc:sldLayoutMkLst>
        </pc:sldLayoutChg>
        <pc:sldLayoutChg chg="add del">
          <pc:chgData name="ГЛ. АС. РОСИЦА УЗУНОВА" userId="S::r_uzunova@au-plovdiv.bg::cc616562-4f9f-40d8-ada9-553fb465098e" providerId="AD" clId="Web-{C55B6E79-527E-54FE-91DB-32DD4FEE93D6}" dt="2025-05-31T18:31:10.625" v="80"/>
          <pc:sldLayoutMkLst>
            <pc:docMk/>
            <pc:sldMasterMk cId="805264261" sldId="2147483773"/>
            <pc:sldLayoutMk cId="1050616119" sldId="2147483770"/>
          </pc:sldLayoutMkLst>
        </pc:sldLayoutChg>
        <pc:sldLayoutChg chg="add del">
          <pc:chgData name="ГЛ. АС. РОСИЦА УЗУНОВА" userId="S::r_uzunova@au-plovdiv.bg::cc616562-4f9f-40d8-ada9-553fb465098e" providerId="AD" clId="Web-{C55B6E79-527E-54FE-91DB-32DD4FEE93D6}" dt="2025-05-31T18:31:10.625" v="80"/>
          <pc:sldLayoutMkLst>
            <pc:docMk/>
            <pc:sldMasterMk cId="805264261" sldId="2147483773"/>
            <pc:sldLayoutMk cId="3462304804" sldId="2147483771"/>
          </pc:sldLayoutMkLst>
        </pc:sldLayoutChg>
        <pc:sldLayoutChg chg="add del">
          <pc:chgData name="ГЛ. АС. РОСИЦА УЗУНОВА" userId="S::r_uzunova@au-plovdiv.bg::cc616562-4f9f-40d8-ada9-553fb465098e" providerId="AD" clId="Web-{C55B6E79-527E-54FE-91DB-32DD4FEE93D6}" dt="2025-05-31T18:31:10.625" v="80"/>
          <pc:sldLayoutMkLst>
            <pc:docMk/>
            <pc:sldMasterMk cId="805264261" sldId="2147483773"/>
            <pc:sldLayoutMk cId="3036253753" sldId="2147483772"/>
          </pc:sldLayoutMkLst>
        </pc:sldLayoutChg>
      </pc:sldMasterChg>
      <pc:sldMasterChg chg="add del addSldLayout delSldLayout">
        <pc:chgData name="ГЛ. АС. РОСИЦА УЗУНОВА" userId="S::r_uzunova@au-plovdiv.bg::cc616562-4f9f-40d8-ada9-553fb465098e" providerId="AD" clId="Web-{C55B6E79-527E-54FE-91DB-32DD4FEE93D6}" dt="2025-05-31T18:31:41.939" v="85"/>
        <pc:sldMasterMkLst>
          <pc:docMk/>
          <pc:sldMasterMk cId="1542849721" sldId="2147483849"/>
        </pc:sldMasterMkLst>
        <pc:sldLayoutChg chg="add del">
          <pc:chgData name="ГЛ. АС. РОСИЦА УЗУНОВА" userId="S::r_uzunova@au-plovdiv.bg::cc616562-4f9f-40d8-ada9-553fb465098e" providerId="AD" clId="Web-{C55B6E79-527E-54FE-91DB-32DD4FEE93D6}" dt="2025-05-31T18:31:41.939" v="85"/>
          <pc:sldLayoutMkLst>
            <pc:docMk/>
            <pc:sldMasterMk cId="1542849721" sldId="2147483849"/>
            <pc:sldLayoutMk cId="1672991549" sldId="2147483838"/>
          </pc:sldLayoutMkLst>
        </pc:sldLayoutChg>
        <pc:sldLayoutChg chg="add del">
          <pc:chgData name="ГЛ. АС. РОСИЦА УЗУНОВА" userId="S::r_uzunova@au-plovdiv.bg::cc616562-4f9f-40d8-ada9-553fb465098e" providerId="AD" clId="Web-{C55B6E79-527E-54FE-91DB-32DD4FEE93D6}" dt="2025-05-31T18:31:41.939" v="85"/>
          <pc:sldLayoutMkLst>
            <pc:docMk/>
            <pc:sldMasterMk cId="1542849721" sldId="2147483849"/>
            <pc:sldLayoutMk cId="165787788" sldId="2147483839"/>
          </pc:sldLayoutMkLst>
        </pc:sldLayoutChg>
        <pc:sldLayoutChg chg="add del">
          <pc:chgData name="ГЛ. АС. РОСИЦА УЗУНОВА" userId="S::r_uzunova@au-plovdiv.bg::cc616562-4f9f-40d8-ada9-553fb465098e" providerId="AD" clId="Web-{C55B6E79-527E-54FE-91DB-32DD4FEE93D6}" dt="2025-05-31T18:31:41.939" v="85"/>
          <pc:sldLayoutMkLst>
            <pc:docMk/>
            <pc:sldMasterMk cId="1542849721" sldId="2147483849"/>
            <pc:sldLayoutMk cId="1522738124" sldId="2147483840"/>
          </pc:sldLayoutMkLst>
        </pc:sldLayoutChg>
        <pc:sldLayoutChg chg="add del">
          <pc:chgData name="ГЛ. АС. РОСИЦА УЗУНОВА" userId="S::r_uzunova@au-plovdiv.bg::cc616562-4f9f-40d8-ada9-553fb465098e" providerId="AD" clId="Web-{C55B6E79-527E-54FE-91DB-32DD4FEE93D6}" dt="2025-05-31T18:31:41.939" v="85"/>
          <pc:sldLayoutMkLst>
            <pc:docMk/>
            <pc:sldMasterMk cId="1542849721" sldId="2147483849"/>
            <pc:sldLayoutMk cId="2393118554" sldId="2147483841"/>
          </pc:sldLayoutMkLst>
        </pc:sldLayoutChg>
        <pc:sldLayoutChg chg="add del">
          <pc:chgData name="ГЛ. АС. РОСИЦА УЗУНОВА" userId="S::r_uzunova@au-plovdiv.bg::cc616562-4f9f-40d8-ada9-553fb465098e" providerId="AD" clId="Web-{C55B6E79-527E-54FE-91DB-32DD4FEE93D6}" dt="2025-05-31T18:31:41.939" v="85"/>
          <pc:sldLayoutMkLst>
            <pc:docMk/>
            <pc:sldMasterMk cId="1542849721" sldId="2147483849"/>
            <pc:sldLayoutMk cId="3426808868" sldId="2147483842"/>
          </pc:sldLayoutMkLst>
        </pc:sldLayoutChg>
        <pc:sldLayoutChg chg="add del">
          <pc:chgData name="ГЛ. АС. РОСИЦА УЗУНОВА" userId="S::r_uzunova@au-plovdiv.bg::cc616562-4f9f-40d8-ada9-553fb465098e" providerId="AD" clId="Web-{C55B6E79-527E-54FE-91DB-32DD4FEE93D6}" dt="2025-05-31T18:31:41.939" v="85"/>
          <pc:sldLayoutMkLst>
            <pc:docMk/>
            <pc:sldMasterMk cId="1542849721" sldId="2147483849"/>
            <pc:sldLayoutMk cId="1195754502" sldId="2147483843"/>
          </pc:sldLayoutMkLst>
        </pc:sldLayoutChg>
        <pc:sldLayoutChg chg="add del">
          <pc:chgData name="ГЛ. АС. РОСИЦА УЗУНОВА" userId="S::r_uzunova@au-plovdiv.bg::cc616562-4f9f-40d8-ada9-553fb465098e" providerId="AD" clId="Web-{C55B6E79-527E-54FE-91DB-32DD4FEE93D6}" dt="2025-05-31T18:31:41.939" v="85"/>
          <pc:sldLayoutMkLst>
            <pc:docMk/>
            <pc:sldMasterMk cId="1542849721" sldId="2147483849"/>
            <pc:sldLayoutMk cId="172879988" sldId="2147483844"/>
          </pc:sldLayoutMkLst>
        </pc:sldLayoutChg>
        <pc:sldLayoutChg chg="add del">
          <pc:chgData name="ГЛ. АС. РОСИЦА УЗУНОВА" userId="S::r_uzunova@au-plovdiv.bg::cc616562-4f9f-40d8-ada9-553fb465098e" providerId="AD" clId="Web-{C55B6E79-527E-54FE-91DB-32DD4FEE93D6}" dt="2025-05-31T18:31:41.939" v="85"/>
          <pc:sldLayoutMkLst>
            <pc:docMk/>
            <pc:sldMasterMk cId="1542849721" sldId="2147483849"/>
            <pc:sldLayoutMk cId="3182550127" sldId="2147483845"/>
          </pc:sldLayoutMkLst>
        </pc:sldLayoutChg>
        <pc:sldLayoutChg chg="add del">
          <pc:chgData name="ГЛ. АС. РОСИЦА УЗУНОВА" userId="S::r_uzunova@au-plovdiv.bg::cc616562-4f9f-40d8-ada9-553fb465098e" providerId="AD" clId="Web-{C55B6E79-527E-54FE-91DB-32DD4FEE93D6}" dt="2025-05-31T18:31:41.939" v="85"/>
          <pc:sldLayoutMkLst>
            <pc:docMk/>
            <pc:sldMasterMk cId="1542849721" sldId="2147483849"/>
            <pc:sldLayoutMk cId="1803455956" sldId="2147483846"/>
          </pc:sldLayoutMkLst>
        </pc:sldLayoutChg>
        <pc:sldLayoutChg chg="add del">
          <pc:chgData name="ГЛ. АС. РОСИЦА УЗУНОВА" userId="S::r_uzunova@au-plovdiv.bg::cc616562-4f9f-40d8-ada9-553fb465098e" providerId="AD" clId="Web-{C55B6E79-527E-54FE-91DB-32DD4FEE93D6}" dt="2025-05-31T18:31:41.939" v="85"/>
          <pc:sldLayoutMkLst>
            <pc:docMk/>
            <pc:sldMasterMk cId="1542849721" sldId="2147483849"/>
            <pc:sldLayoutMk cId="1405697251" sldId="2147483847"/>
          </pc:sldLayoutMkLst>
        </pc:sldLayoutChg>
        <pc:sldLayoutChg chg="add del">
          <pc:chgData name="ГЛ. АС. РОСИЦА УЗУНОВА" userId="S::r_uzunova@au-plovdiv.bg::cc616562-4f9f-40d8-ada9-553fb465098e" providerId="AD" clId="Web-{C55B6E79-527E-54FE-91DB-32DD4FEE93D6}" dt="2025-05-31T18:31:41.939" v="85"/>
          <pc:sldLayoutMkLst>
            <pc:docMk/>
            <pc:sldMasterMk cId="1542849721" sldId="2147483849"/>
            <pc:sldLayoutMk cId="2038056136" sldId="2147483848"/>
          </pc:sldLayoutMkLst>
        </pc:sldLayoutChg>
      </pc:sldMasterChg>
      <pc:sldMasterChg chg="add del addSldLayout delSldLayout">
        <pc:chgData name="ГЛ. АС. РОСИЦА УЗУНОВА" userId="S::r_uzunova@au-plovdiv.bg::cc616562-4f9f-40d8-ada9-553fb465098e" providerId="AD" clId="Web-{C55B6E79-527E-54FE-91DB-32DD4FEE93D6}" dt="2025-05-31T18:42:32.662" v="117"/>
        <pc:sldMasterMkLst>
          <pc:docMk/>
          <pc:sldMasterMk cId="4204276025" sldId="2147483899"/>
        </pc:sldMasterMkLst>
        <pc:sldLayoutChg chg="add del">
          <pc:chgData name="ГЛ. АС. РОСИЦА УЗУНОВА" userId="S::r_uzunova@au-plovdiv.bg::cc616562-4f9f-40d8-ada9-553fb465098e" providerId="AD" clId="Web-{C55B6E79-527E-54FE-91DB-32DD4FEE93D6}" dt="2025-05-31T18:42:32.662" v="117"/>
          <pc:sldLayoutMkLst>
            <pc:docMk/>
            <pc:sldMasterMk cId="4204276025" sldId="2147483899"/>
            <pc:sldLayoutMk cId="3408859636" sldId="2147483888"/>
          </pc:sldLayoutMkLst>
        </pc:sldLayoutChg>
        <pc:sldLayoutChg chg="add del">
          <pc:chgData name="ГЛ. АС. РОСИЦА УЗУНОВА" userId="S::r_uzunova@au-plovdiv.bg::cc616562-4f9f-40d8-ada9-553fb465098e" providerId="AD" clId="Web-{C55B6E79-527E-54FE-91DB-32DD4FEE93D6}" dt="2025-05-31T18:42:32.662" v="117"/>
          <pc:sldLayoutMkLst>
            <pc:docMk/>
            <pc:sldMasterMk cId="4204276025" sldId="2147483899"/>
            <pc:sldLayoutMk cId="3251962683" sldId="2147483889"/>
          </pc:sldLayoutMkLst>
        </pc:sldLayoutChg>
        <pc:sldLayoutChg chg="add del">
          <pc:chgData name="ГЛ. АС. РОСИЦА УЗУНОВА" userId="S::r_uzunova@au-plovdiv.bg::cc616562-4f9f-40d8-ada9-553fb465098e" providerId="AD" clId="Web-{C55B6E79-527E-54FE-91DB-32DD4FEE93D6}" dt="2025-05-31T18:42:32.662" v="117"/>
          <pc:sldLayoutMkLst>
            <pc:docMk/>
            <pc:sldMasterMk cId="4204276025" sldId="2147483899"/>
            <pc:sldLayoutMk cId="1695624768" sldId="2147483890"/>
          </pc:sldLayoutMkLst>
        </pc:sldLayoutChg>
        <pc:sldLayoutChg chg="add del">
          <pc:chgData name="ГЛ. АС. РОСИЦА УЗУНОВА" userId="S::r_uzunova@au-plovdiv.bg::cc616562-4f9f-40d8-ada9-553fb465098e" providerId="AD" clId="Web-{C55B6E79-527E-54FE-91DB-32DD4FEE93D6}" dt="2025-05-31T18:42:32.662" v="117"/>
          <pc:sldLayoutMkLst>
            <pc:docMk/>
            <pc:sldMasterMk cId="4204276025" sldId="2147483899"/>
            <pc:sldLayoutMk cId="1029612431" sldId="2147483891"/>
          </pc:sldLayoutMkLst>
        </pc:sldLayoutChg>
        <pc:sldLayoutChg chg="add del">
          <pc:chgData name="ГЛ. АС. РОСИЦА УЗУНОВА" userId="S::r_uzunova@au-plovdiv.bg::cc616562-4f9f-40d8-ada9-553fb465098e" providerId="AD" clId="Web-{C55B6E79-527E-54FE-91DB-32DD4FEE93D6}" dt="2025-05-31T18:42:32.662" v="117"/>
          <pc:sldLayoutMkLst>
            <pc:docMk/>
            <pc:sldMasterMk cId="4204276025" sldId="2147483899"/>
            <pc:sldLayoutMk cId="874650509" sldId="2147483892"/>
          </pc:sldLayoutMkLst>
        </pc:sldLayoutChg>
        <pc:sldLayoutChg chg="add del">
          <pc:chgData name="ГЛ. АС. РОСИЦА УЗУНОВА" userId="S::r_uzunova@au-plovdiv.bg::cc616562-4f9f-40d8-ada9-553fb465098e" providerId="AD" clId="Web-{C55B6E79-527E-54FE-91DB-32DD4FEE93D6}" dt="2025-05-31T18:42:32.662" v="117"/>
          <pc:sldLayoutMkLst>
            <pc:docMk/>
            <pc:sldMasterMk cId="4204276025" sldId="2147483899"/>
            <pc:sldLayoutMk cId="2907098569" sldId="2147483893"/>
          </pc:sldLayoutMkLst>
        </pc:sldLayoutChg>
        <pc:sldLayoutChg chg="add del">
          <pc:chgData name="ГЛ. АС. РОСИЦА УЗУНОВА" userId="S::r_uzunova@au-plovdiv.bg::cc616562-4f9f-40d8-ada9-553fb465098e" providerId="AD" clId="Web-{C55B6E79-527E-54FE-91DB-32DD4FEE93D6}" dt="2025-05-31T18:42:32.662" v="117"/>
          <pc:sldLayoutMkLst>
            <pc:docMk/>
            <pc:sldMasterMk cId="4204276025" sldId="2147483899"/>
            <pc:sldLayoutMk cId="1591094312" sldId="2147483894"/>
          </pc:sldLayoutMkLst>
        </pc:sldLayoutChg>
        <pc:sldLayoutChg chg="add del">
          <pc:chgData name="ГЛ. АС. РОСИЦА УЗУНОВА" userId="S::r_uzunova@au-plovdiv.bg::cc616562-4f9f-40d8-ada9-553fb465098e" providerId="AD" clId="Web-{C55B6E79-527E-54FE-91DB-32DD4FEE93D6}" dt="2025-05-31T18:42:32.662" v="117"/>
          <pc:sldLayoutMkLst>
            <pc:docMk/>
            <pc:sldMasterMk cId="4204276025" sldId="2147483899"/>
            <pc:sldLayoutMk cId="857569291" sldId="2147483895"/>
          </pc:sldLayoutMkLst>
        </pc:sldLayoutChg>
        <pc:sldLayoutChg chg="add del">
          <pc:chgData name="ГЛ. АС. РОСИЦА УЗУНОВА" userId="S::r_uzunova@au-plovdiv.bg::cc616562-4f9f-40d8-ada9-553fb465098e" providerId="AD" clId="Web-{C55B6E79-527E-54FE-91DB-32DD4FEE93D6}" dt="2025-05-31T18:42:32.662" v="117"/>
          <pc:sldLayoutMkLst>
            <pc:docMk/>
            <pc:sldMasterMk cId="4204276025" sldId="2147483899"/>
            <pc:sldLayoutMk cId="855776861" sldId="2147483896"/>
          </pc:sldLayoutMkLst>
        </pc:sldLayoutChg>
        <pc:sldLayoutChg chg="add del">
          <pc:chgData name="ГЛ. АС. РОСИЦА УЗУНОВА" userId="S::r_uzunova@au-plovdiv.bg::cc616562-4f9f-40d8-ada9-553fb465098e" providerId="AD" clId="Web-{C55B6E79-527E-54FE-91DB-32DD4FEE93D6}" dt="2025-05-31T18:42:32.662" v="117"/>
          <pc:sldLayoutMkLst>
            <pc:docMk/>
            <pc:sldMasterMk cId="4204276025" sldId="2147483899"/>
            <pc:sldLayoutMk cId="2510227895" sldId="2147483897"/>
          </pc:sldLayoutMkLst>
        </pc:sldLayoutChg>
        <pc:sldLayoutChg chg="add del">
          <pc:chgData name="ГЛ. АС. РОСИЦА УЗУНОВА" userId="S::r_uzunova@au-plovdiv.bg::cc616562-4f9f-40d8-ada9-553fb465098e" providerId="AD" clId="Web-{C55B6E79-527E-54FE-91DB-32DD4FEE93D6}" dt="2025-05-31T18:42:32.662" v="117"/>
          <pc:sldLayoutMkLst>
            <pc:docMk/>
            <pc:sldMasterMk cId="4204276025" sldId="2147483899"/>
            <pc:sldLayoutMk cId="854462510" sldId="2147483898"/>
          </pc:sldLayoutMkLst>
        </pc:sldLayoutChg>
      </pc:sldMasterChg>
      <pc:sldMasterChg chg="add del addSldLayout delSldLayout modSldLayout">
        <pc:chgData name="ГЛ. АС. РОСИЦА УЗУНОВА" userId="S::r_uzunova@au-plovdiv.bg::cc616562-4f9f-40d8-ada9-553fb465098e" providerId="AD" clId="Web-{C55B6E79-527E-54FE-91DB-32DD4FEE93D6}" dt="2025-05-31T18:42:40.506" v="118"/>
        <pc:sldMasterMkLst>
          <pc:docMk/>
          <pc:sldMasterMk cId="2474141955" sldId="2147483900"/>
        </pc:sldMasterMkLst>
        <pc:sldLayoutChg chg="add del mod replId">
          <pc:chgData name="ГЛ. АС. РОСИЦА УЗУНОВА" userId="S::r_uzunova@au-plovdiv.bg::cc616562-4f9f-40d8-ada9-553fb465098e" providerId="AD" clId="Web-{C55B6E79-527E-54FE-91DB-32DD4FEE93D6}" dt="2025-05-31T18:42:40.506" v="118"/>
          <pc:sldLayoutMkLst>
            <pc:docMk/>
            <pc:sldMasterMk cId="2474141955" sldId="2147483900"/>
            <pc:sldLayoutMk cId="2086455585" sldId="2147483901"/>
          </pc:sldLayoutMkLst>
        </pc:sldLayoutChg>
        <pc:sldLayoutChg chg="add del mod replId">
          <pc:chgData name="ГЛ. АС. РОСИЦА УЗУНОВА" userId="S::r_uzunova@au-plovdiv.bg::cc616562-4f9f-40d8-ada9-553fb465098e" providerId="AD" clId="Web-{C55B6E79-527E-54FE-91DB-32DD4FEE93D6}" dt="2025-05-31T18:42:40.506" v="118"/>
          <pc:sldLayoutMkLst>
            <pc:docMk/>
            <pc:sldMasterMk cId="2474141955" sldId="2147483900"/>
            <pc:sldLayoutMk cId="2951593102" sldId="2147483902"/>
          </pc:sldLayoutMkLst>
        </pc:sldLayoutChg>
        <pc:sldLayoutChg chg="add del mod replId">
          <pc:chgData name="ГЛ. АС. РОСИЦА УЗУНОВА" userId="S::r_uzunova@au-plovdiv.bg::cc616562-4f9f-40d8-ada9-553fb465098e" providerId="AD" clId="Web-{C55B6E79-527E-54FE-91DB-32DD4FEE93D6}" dt="2025-05-31T18:42:40.506" v="118"/>
          <pc:sldLayoutMkLst>
            <pc:docMk/>
            <pc:sldMasterMk cId="2474141955" sldId="2147483900"/>
            <pc:sldLayoutMk cId="2115307445" sldId="2147483903"/>
          </pc:sldLayoutMkLst>
        </pc:sldLayoutChg>
        <pc:sldLayoutChg chg="add del mod replId">
          <pc:chgData name="ГЛ. АС. РОСИЦА УЗУНОВА" userId="S::r_uzunova@au-plovdiv.bg::cc616562-4f9f-40d8-ada9-553fb465098e" providerId="AD" clId="Web-{C55B6E79-527E-54FE-91DB-32DD4FEE93D6}" dt="2025-05-31T18:42:40.506" v="118"/>
          <pc:sldLayoutMkLst>
            <pc:docMk/>
            <pc:sldMasterMk cId="2474141955" sldId="2147483900"/>
            <pc:sldLayoutMk cId="2608969072" sldId="2147483904"/>
          </pc:sldLayoutMkLst>
        </pc:sldLayoutChg>
        <pc:sldLayoutChg chg="add del mod replId">
          <pc:chgData name="ГЛ. АС. РОСИЦА УЗУНОВА" userId="S::r_uzunova@au-plovdiv.bg::cc616562-4f9f-40d8-ada9-553fb465098e" providerId="AD" clId="Web-{C55B6E79-527E-54FE-91DB-32DD4FEE93D6}" dt="2025-05-31T18:42:40.506" v="118"/>
          <pc:sldLayoutMkLst>
            <pc:docMk/>
            <pc:sldMasterMk cId="2474141955" sldId="2147483900"/>
            <pc:sldLayoutMk cId="1820867426" sldId="2147483905"/>
          </pc:sldLayoutMkLst>
        </pc:sldLayoutChg>
        <pc:sldLayoutChg chg="add del mod replId">
          <pc:chgData name="ГЛ. АС. РОСИЦА УЗУНОВА" userId="S::r_uzunova@au-plovdiv.bg::cc616562-4f9f-40d8-ada9-553fb465098e" providerId="AD" clId="Web-{C55B6E79-527E-54FE-91DB-32DD4FEE93D6}" dt="2025-05-31T18:42:40.506" v="118"/>
          <pc:sldLayoutMkLst>
            <pc:docMk/>
            <pc:sldMasterMk cId="2474141955" sldId="2147483900"/>
            <pc:sldLayoutMk cId="3834211140" sldId="2147483906"/>
          </pc:sldLayoutMkLst>
        </pc:sldLayoutChg>
        <pc:sldLayoutChg chg="add del mod replId">
          <pc:chgData name="ГЛ. АС. РОСИЦА УЗУНОВА" userId="S::r_uzunova@au-plovdiv.bg::cc616562-4f9f-40d8-ada9-553fb465098e" providerId="AD" clId="Web-{C55B6E79-527E-54FE-91DB-32DD4FEE93D6}" dt="2025-05-31T18:42:40.506" v="118"/>
          <pc:sldLayoutMkLst>
            <pc:docMk/>
            <pc:sldMasterMk cId="2474141955" sldId="2147483900"/>
            <pc:sldLayoutMk cId="4255592831" sldId="2147483907"/>
          </pc:sldLayoutMkLst>
        </pc:sldLayoutChg>
        <pc:sldLayoutChg chg="add del mod replId">
          <pc:chgData name="ГЛ. АС. РОСИЦА УЗУНОВА" userId="S::r_uzunova@au-plovdiv.bg::cc616562-4f9f-40d8-ada9-553fb465098e" providerId="AD" clId="Web-{C55B6E79-527E-54FE-91DB-32DD4FEE93D6}" dt="2025-05-31T18:42:40.506" v="118"/>
          <pc:sldLayoutMkLst>
            <pc:docMk/>
            <pc:sldMasterMk cId="2474141955" sldId="2147483900"/>
            <pc:sldLayoutMk cId="1090358880" sldId="2147483908"/>
          </pc:sldLayoutMkLst>
        </pc:sldLayoutChg>
        <pc:sldLayoutChg chg="add del mod replId">
          <pc:chgData name="ГЛ. АС. РОСИЦА УЗУНОВА" userId="S::r_uzunova@au-plovdiv.bg::cc616562-4f9f-40d8-ada9-553fb465098e" providerId="AD" clId="Web-{C55B6E79-527E-54FE-91DB-32DD4FEE93D6}" dt="2025-05-31T18:42:40.506" v="118"/>
          <pc:sldLayoutMkLst>
            <pc:docMk/>
            <pc:sldMasterMk cId="2474141955" sldId="2147483900"/>
            <pc:sldLayoutMk cId="3869698526" sldId="2147483909"/>
          </pc:sldLayoutMkLst>
        </pc:sldLayoutChg>
        <pc:sldLayoutChg chg="add del mod replId">
          <pc:chgData name="ГЛ. АС. РОСИЦА УЗУНОВА" userId="S::r_uzunova@au-plovdiv.bg::cc616562-4f9f-40d8-ada9-553fb465098e" providerId="AD" clId="Web-{C55B6E79-527E-54FE-91DB-32DD4FEE93D6}" dt="2025-05-31T18:42:40.506" v="118"/>
          <pc:sldLayoutMkLst>
            <pc:docMk/>
            <pc:sldMasterMk cId="2474141955" sldId="2147483900"/>
            <pc:sldLayoutMk cId="2892293668" sldId="2147483910"/>
          </pc:sldLayoutMkLst>
        </pc:sldLayoutChg>
        <pc:sldLayoutChg chg="add del mod replId">
          <pc:chgData name="ГЛ. АС. РОСИЦА УЗУНОВА" userId="S::r_uzunova@au-plovdiv.bg::cc616562-4f9f-40d8-ada9-553fb465098e" providerId="AD" clId="Web-{C55B6E79-527E-54FE-91DB-32DD4FEE93D6}" dt="2025-05-31T18:42:40.506" v="118"/>
          <pc:sldLayoutMkLst>
            <pc:docMk/>
            <pc:sldMasterMk cId="2474141955" sldId="2147483900"/>
            <pc:sldLayoutMk cId="1240895020" sldId="2147483911"/>
          </pc:sldLayoutMkLst>
        </pc:sldLayoutChg>
      </pc:sldMasterChg>
      <pc:sldMasterChg chg="add del addSldLayout delSldLayout modSldLayout">
        <pc:chgData name="ГЛ. АС. РОСИЦА УЗУНОВА" userId="S::r_uzunova@au-plovdiv.bg::cc616562-4f9f-40d8-ada9-553fb465098e" providerId="AD" clId="Web-{C55B6E79-527E-54FE-91DB-32DD4FEE93D6}" dt="2025-05-31T18:40:36.048" v="105"/>
        <pc:sldMasterMkLst>
          <pc:docMk/>
          <pc:sldMasterMk cId="4067225839" sldId="2147483900"/>
        </pc:sldMasterMkLst>
        <pc:sldLayoutChg chg="add del mod replId">
          <pc:chgData name="ГЛ. АС. РОСИЦА УЗУНОВА" userId="S::r_uzunova@au-plovdiv.bg::cc616562-4f9f-40d8-ada9-553fb465098e" providerId="AD" clId="Web-{C55B6E79-527E-54FE-91DB-32DD4FEE93D6}" dt="2025-05-31T18:40:36.048" v="105"/>
          <pc:sldLayoutMkLst>
            <pc:docMk/>
            <pc:sldMasterMk cId="4067225839" sldId="2147483900"/>
            <pc:sldLayoutMk cId="1253863761" sldId="2147483901"/>
          </pc:sldLayoutMkLst>
        </pc:sldLayoutChg>
        <pc:sldLayoutChg chg="add del mod replId">
          <pc:chgData name="ГЛ. АС. РОСИЦА УЗУНОВА" userId="S::r_uzunova@au-plovdiv.bg::cc616562-4f9f-40d8-ada9-553fb465098e" providerId="AD" clId="Web-{C55B6E79-527E-54FE-91DB-32DD4FEE93D6}" dt="2025-05-31T18:40:36.048" v="105"/>
          <pc:sldLayoutMkLst>
            <pc:docMk/>
            <pc:sldMasterMk cId="4067225839" sldId="2147483900"/>
            <pc:sldLayoutMk cId="1559852002" sldId="2147483902"/>
          </pc:sldLayoutMkLst>
        </pc:sldLayoutChg>
        <pc:sldLayoutChg chg="add del mod replId">
          <pc:chgData name="ГЛ. АС. РОСИЦА УЗУНОВА" userId="S::r_uzunova@au-plovdiv.bg::cc616562-4f9f-40d8-ada9-553fb465098e" providerId="AD" clId="Web-{C55B6E79-527E-54FE-91DB-32DD4FEE93D6}" dt="2025-05-31T18:40:36.048" v="105"/>
          <pc:sldLayoutMkLst>
            <pc:docMk/>
            <pc:sldMasterMk cId="4067225839" sldId="2147483900"/>
            <pc:sldLayoutMk cId="798599394" sldId="2147483903"/>
          </pc:sldLayoutMkLst>
        </pc:sldLayoutChg>
        <pc:sldLayoutChg chg="add del mod replId">
          <pc:chgData name="ГЛ. АС. РОСИЦА УЗУНОВА" userId="S::r_uzunova@au-plovdiv.bg::cc616562-4f9f-40d8-ada9-553fb465098e" providerId="AD" clId="Web-{C55B6E79-527E-54FE-91DB-32DD4FEE93D6}" dt="2025-05-31T18:40:36.048" v="105"/>
          <pc:sldLayoutMkLst>
            <pc:docMk/>
            <pc:sldMasterMk cId="4067225839" sldId="2147483900"/>
            <pc:sldLayoutMk cId="1756297049" sldId="2147483904"/>
          </pc:sldLayoutMkLst>
        </pc:sldLayoutChg>
        <pc:sldLayoutChg chg="add del mod replId">
          <pc:chgData name="ГЛ. АС. РОСИЦА УЗУНОВА" userId="S::r_uzunova@au-plovdiv.bg::cc616562-4f9f-40d8-ada9-553fb465098e" providerId="AD" clId="Web-{C55B6E79-527E-54FE-91DB-32DD4FEE93D6}" dt="2025-05-31T18:40:36.048" v="105"/>
          <pc:sldLayoutMkLst>
            <pc:docMk/>
            <pc:sldMasterMk cId="4067225839" sldId="2147483900"/>
            <pc:sldLayoutMk cId="3662434385" sldId="2147483905"/>
          </pc:sldLayoutMkLst>
        </pc:sldLayoutChg>
        <pc:sldLayoutChg chg="add del mod replId">
          <pc:chgData name="ГЛ. АС. РОСИЦА УЗУНОВА" userId="S::r_uzunova@au-plovdiv.bg::cc616562-4f9f-40d8-ada9-553fb465098e" providerId="AD" clId="Web-{C55B6E79-527E-54FE-91DB-32DD4FEE93D6}" dt="2025-05-31T18:40:36.048" v="105"/>
          <pc:sldLayoutMkLst>
            <pc:docMk/>
            <pc:sldMasterMk cId="4067225839" sldId="2147483900"/>
            <pc:sldLayoutMk cId="1809236074" sldId="2147483906"/>
          </pc:sldLayoutMkLst>
        </pc:sldLayoutChg>
        <pc:sldLayoutChg chg="add del mod replId">
          <pc:chgData name="ГЛ. АС. РОСИЦА УЗУНОВА" userId="S::r_uzunova@au-plovdiv.bg::cc616562-4f9f-40d8-ada9-553fb465098e" providerId="AD" clId="Web-{C55B6E79-527E-54FE-91DB-32DD4FEE93D6}" dt="2025-05-31T18:40:36.048" v="105"/>
          <pc:sldLayoutMkLst>
            <pc:docMk/>
            <pc:sldMasterMk cId="4067225839" sldId="2147483900"/>
            <pc:sldLayoutMk cId="2964995905" sldId="2147483907"/>
          </pc:sldLayoutMkLst>
        </pc:sldLayoutChg>
        <pc:sldLayoutChg chg="add del mod replId">
          <pc:chgData name="ГЛ. АС. РОСИЦА УЗУНОВА" userId="S::r_uzunova@au-plovdiv.bg::cc616562-4f9f-40d8-ada9-553fb465098e" providerId="AD" clId="Web-{C55B6E79-527E-54FE-91DB-32DD4FEE93D6}" dt="2025-05-31T18:40:36.048" v="105"/>
          <pc:sldLayoutMkLst>
            <pc:docMk/>
            <pc:sldMasterMk cId="4067225839" sldId="2147483900"/>
            <pc:sldLayoutMk cId="514455088" sldId="2147483908"/>
          </pc:sldLayoutMkLst>
        </pc:sldLayoutChg>
        <pc:sldLayoutChg chg="add del mod replId">
          <pc:chgData name="ГЛ. АС. РОСИЦА УЗУНОВА" userId="S::r_uzunova@au-plovdiv.bg::cc616562-4f9f-40d8-ada9-553fb465098e" providerId="AD" clId="Web-{C55B6E79-527E-54FE-91DB-32DD4FEE93D6}" dt="2025-05-31T18:40:36.048" v="105"/>
          <pc:sldLayoutMkLst>
            <pc:docMk/>
            <pc:sldMasterMk cId="4067225839" sldId="2147483900"/>
            <pc:sldLayoutMk cId="614706220" sldId="2147483909"/>
          </pc:sldLayoutMkLst>
        </pc:sldLayoutChg>
        <pc:sldLayoutChg chg="add del mod replId">
          <pc:chgData name="ГЛ. АС. РОСИЦА УЗУНОВА" userId="S::r_uzunova@au-plovdiv.bg::cc616562-4f9f-40d8-ada9-553fb465098e" providerId="AD" clId="Web-{C55B6E79-527E-54FE-91DB-32DD4FEE93D6}" dt="2025-05-31T18:40:36.048" v="105"/>
          <pc:sldLayoutMkLst>
            <pc:docMk/>
            <pc:sldMasterMk cId="4067225839" sldId="2147483900"/>
            <pc:sldLayoutMk cId="3519865586" sldId="2147483910"/>
          </pc:sldLayoutMkLst>
        </pc:sldLayoutChg>
        <pc:sldLayoutChg chg="add del mod replId">
          <pc:chgData name="ГЛ. АС. РОСИЦА УЗУНОВА" userId="S::r_uzunova@au-plovdiv.bg::cc616562-4f9f-40d8-ada9-553fb465098e" providerId="AD" clId="Web-{C55B6E79-527E-54FE-91DB-32DD4FEE93D6}" dt="2025-05-31T18:40:36.048" v="105"/>
          <pc:sldLayoutMkLst>
            <pc:docMk/>
            <pc:sldMasterMk cId="4067225839" sldId="2147483900"/>
            <pc:sldLayoutMk cId="2769825761" sldId="2147483911"/>
          </pc:sldLayoutMkLst>
        </pc:sldLayoutChg>
      </pc:sldMasterChg>
      <pc:sldMasterChg chg="add del addSldLayout delSldLayout modSldLayout">
        <pc:chgData name="ГЛ. АС. РОСИЦА УЗУНОВА" userId="S::r_uzunova@au-plovdiv.bg::cc616562-4f9f-40d8-ada9-553fb465098e" providerId="AD" clId="Web-{C55B6E79-527E-54FE-91DB-32DD4FEE93D6}" dt="2025-05-31T18:42:48.991" v="119"/>
        <pc:sldMasterMkLst>
          <pc:docMk/>
          <pc:sldMasterMk cId="1226090279" sldId="2147483912"/>
        </pc:sldMasterMkLst>
        <pc:sldLayoutChg chg="add del mod replId">
          <pc:chgData name="ГЛ. АС. РОСИЦА УЗУНОВА" userId="S::r_uzunova@au-plovdiv.bg::cc616562-4f9f-40d8-ada9-553fb465098e" providerId="AD" clId="Web-{C55B6E79-527E-54FE-91DB-32DD4FEE93D6}" dt="2025-05-31T18:42:48.991" v="119"/>
          <pc:sldLayoutMkLst>
            <pc:docMk/>
            <pc:sldMasterMk cId="1226090279" sldId="2147483912"/>
            <pc:sldLayoutMk cId="1754755600" sldId="2147483913"/>
          </pc:sldLayoutMkLst>
        </pc:sldLayoutChg>
        <pc:sldLayoutChg chg="add del mod replId">
          <pc:chgData name="ГЛ. АС. РОСИЦА УЗУНОВА" userId="S::r_uzunova@au-plovdiv.bg::cc616562-4f9f-40d8-ada9-553fb465098e" providerId="AD" clId="Web-{C55B6E79-527E-54FE-91DB-32DD4FEE93D6}" dt="2025-05-31T18:42:48.991" v="119"/>
          <pc:sldLayoutMkLst>
            <pc:docMk/>
            <pc:sldMasterMk cId="1226090279" sldId="2147483912"/>
            <pc:sldLayoutMk cId="3970085507" sldId="2147483914"/>
          </pc:sldLayoutMkLst>
        </pc:sldLayoutChg>
        <pc:sldLayoutChg chg="add del mod replId">
          <pc:chgData name="ГЛ. АС. РОСИЦА УЗУНОВА" userId="S::r_uzunova@au-plovdiv.bg::cc616562-4f9f-40d8-ada9-553fb465098e" providerId="AD" clId="Web-{C55B6E79-527E-54FE-91DB-32DD4FEE93D6}" dt="2025-05-31T18:42:48.991" v="119"/>
          <pc:sldLayoutMkLst>
            <pc:docMk/>
            <pc:sldMasterMk cId="1226090279" sldId="2147483912"/>
            <pc:sldLayoutMk cId="2585229626" sldId="2147483915"/>
          </pc:sldLayoutMkLst>
        </pc:sldLayoutChg>
        <pc:sldLayoutChg chg="add del mod replId">
          <pc:chgData name="ГЛ. АС. РОСИЦА УЗУНОВА" userId="S::r_uzunova@au-plovdiv.bg::cc616562-4f9f-40d8-ada9-553fb465098e" providerId="AD" clId="Web-{C55B6E79-527E-54FE-91DB-32DD4FEE93D6}" dt="2025-05-31T18:42:48.991" v="119"/>
          <pc:sldLayoutMkLst>
            <pc:docMk/>
            <pc:sldMasterMk cId="1226090279" sldId="2147483912"/>
            <pc:sldLayoutMk cId="1569485916" sldId="2147483916"/>
          </pc:sldLayoutMkLst>
        </pc:sldLayoutChg>
        <pc:sldLayoutChg chg="add del mod replId">
          <pc:chgData name="ГЛ. АС. РОСИЦА УЗУНОВА" userId="S::r_uzunova@au-plovdiv.bg::cc616562-4f9f-40d8-ada9-553fb465098e" providerId="AD" clId="Web-{C55B6E79-527E-54FE-91DB-32DD4FEE93D6}" dt="2025-05-31T18:42:48.991" v="119"/>
          <pc:sldLayoutMkLst>
            <pc:docMk/>
            <pc:sldMasterMk cId="1226090279" sldId="2147483912"/>
            <pc:sldLayoutMk cId="1830749463" sldId="2147483917"/>
          </pc:sldLayoutMkLst>
        </pc:sldLayoutChg>
        <pc:sldLayoutChg chg="add del mod replId">
          <pc:chgData name="ГЛ. АС. РОСИЦА УЗУНОВА" userId="S::r_uzunova@au-plovdiv.bg::cc616562-4f9f-40d8-ada9-553fb465098e" providerId="AD" clId="Web-{C55B6E79-527E-54FE-91DB-32DD4FEE93D6}" dt="2025-05-31T18:42:48.991" v="119"/>
          <pc:sldLayoutMkLst>
            <pc:docMk/>
            <pc:sldMasterMk cId="1226090279" sldId="2147483912"/>
            <pc:sldLayoutMk cId="3970206995" sldId="2147483918"/>
          </pc:sldLayoutMkLst>
        </pc:sldLayoutChg>
        <pc:sldLayoutChg chg="add del mod replId">
          <pc:chgData name="ГЛ. АС. РОСИЦА УЗУНОВА" userId="S::r_uzunova@au-plovdiv.bg::cc616562-4f9f-40d8-ada9-553fb465098e" providerId="AD" clId="Web-{C55B6E79-527E-54FE-91DB-32DD4FEE93D6}" dt="2025-05-31T18:42:48.991" v="119"/>
          <pc:sldLayoutMkLst>
            <pc:docMk/>
            <pc:sldMasterMk cId="1226090279" sldId="2147483912"/>
            <pc:sldLayoutMk cId="1075975373" sldId="2147483919"/>
          </pc:sldLayoutMkLst>
        </pc:sldLayoutChg>
        <pc:sldLayoutChg chg="add del mod replId">
          <pc:chgData name="ГЛ. АС. РОСИЦА УЗУНОВА" userId="S::r_uzunova@au-plovdiv.bg::cc616562-4f9f-40d8-ada9-553fb465098e" providerId="AD" clId="Web-{C55B6E79-527E-54FE-91DB-32DD4FEE93D6}" dt="2025-05-31T18:42:48.991" v="119"/>
          <pc:sldLayoutMkLst>
            <pc:docMk/>
            <pc:sldMasterMk cId="1226090279" sldId="2147483912"/>
            <pc:sldLayoutMk cId="2770502856" sldId="2147483920"/>
          </pc:sldLayoutMkLst>
        </pc:sldLayoutChg>
        <pc:sldLayoutChg chg="add del mod replId">
          <pc:chgData name="ГЛ. АС. РОСИЦА УЗУНОВА" userId="S::r_uzunova@au-plovdiv.bg::cc616562-4f9f-40d8-ada9-553fb465098e" providerId="AD" clId="Web-{C55B6E79-527E-54FE-91DB-32DD4FEE93D6}" dt="2025-05-31T18:42:48.991" v="119"/>
          <pc:sldLayoutMkLst>
            <pc:docMk/>
            <pc:sldMasterMk cId="1226090279" sldId="2147483912"/>
            <pc:sldLayoutMk cId="3438656621" sldId="2147483921"/>
          </pc:sldLayoutMkLst>
        </pc:sldLayoutChg>
        <pc:sldLayoutChg chg="add del mod replId">
          <pc:chgData name="ГЛ. АС. РОСИЦА УЗУНОВА" userId="S::r_uzunova@au-plovdiv.bg::cc616562-4f9f-40d8-ada9-553fb465098e" providerId="AD" clId="Web-{C55B6E79-527E-54FE-91DB-32DD4FEE93D6}" dt="2025-05-31T18:42:48.991" v="119"/>
          <pc:sldLayoutMkLst>
            <pc:docMk/>
            <pc:sldMasterMk cId="1226090279" sldId="2147483912"/>
            <pc:sldLayoutMk cId="2852140919" sldId="2147483922"/>
          </pc:sldLayoutMkLst>
        </pc:sldLayoutChg>
        <pc:sldLayoutChg chg="add del mod replId">
          <pc:chgData name="ГЛ. АС. РОСИЦА УЗУНОВА" userId="S::r_uzunova@au-plovdiv.bg::cc616562-4f9f-40d8-ada9-553fb465098e" providerId="AD" clId="Web-{C55B6E79-527E-54FE-91DB-32DD4FEE93D6}" dt="2025-05-31T18:42:48.991" v="119"/>
          <pc:sldLayoutMkLst>
            <pc:docMk/>
            <pc:sldMasterMk cId="1226090279" sldId="2147483912"/>
            <pc:sldLayoutMk cId="572047919" sldId="2147483923"/>
          </pc:sldLayoutMkLst>
        </pc:sldLayoutChg>
      </pc:sldMasterChg>
      <pc:sldMasterChg chg="add del addSldLayout delSldLayout modSldLayout">
        <pc:chgData name="ГЛ. АС. РОСИЦА УЗУНОВА" userId="S::r_uzunova@au-plovdiv.bg::cc616562-4f9f-40d8-ada9-553fb465098e" providerId="AD" clId="Web-{C55B6E79-527E-54FE-91DB-32DD4FEE93D6}" dt="2025-05-31T18:45:08.844" v="130"/>
        <pc:sldMasterMkLst>
          <pc:docMk/>
          <pc:sldMasterMk cId="3186939099" sldId="2147483924"/>
        </pc:sldMasterMkLst>
        <pc:sldLayoutChg chg="add del mod replId">
          <pc:chgData name="ГЛ. АС. РОСИЦА УЗУНОВА" userId="S::r_uzunova@au-plovdiv.bg::cc616562-4f9f-40d8-ada9-553fb465098e" providerId="AD" clId="Web-{C55B6E79-527E-54FE-91DB-32DD4FEE93D6}" dt="2025-05-31T18:45:08.844" v="130"/>
          <pc:sldLayoutMkLst>
            <pc:docMk/>
            <pc:sldMasterMk cId="3186939099" sldId="2147483924"/>
            <pc:sldLayoutMk cId="2025550779" sldId="2147483925"/>
          </pc:sldLayoutMkLst>
        </pc:sldLayoutChg>
        <pc:sldLayoutChg chg="add del mod replId">
          <pc:chgData name="ГЛ. АС. РОСИЦА УЗУНОВА" userId="S::r_uzunova@au-plovdiv.bg::cc616562-4f9f-40d8-ada9-553fb465098e" providerId="AD" clId="Web-{C55B6E79-527E-54FE-91DB-32DD4FEE93D6}" dt="2025-05-31T18:45:08.844" v="130"/>
          <pc:sldLayoutMkLst>
            <pc:docMk/>
            <pc:sldMasterMk cId="3186939099" sldId="2147483924"/>
            <pc:sldLayoutMk cId="461910652" sldId="2147483926"/>
          </pc:sldLayoutMkLst>
        </pc:sldLayoutChg>
        <pc:sldLayoutChg chg="add del mod replId">
          <pc:chgData name="ГЛ. АС. РОСИЦА УЗУНОВА" userId="S::r_uzunova@au-plovdiv.bg::cc616562-4f9f-40d8-ada9-553fb465098e" providerId="AD" clId="Web-{C55B6E79-527E-54FE-91DB-32DD4FEE93D6}" dt="2025-05-31T18:45:08.844" v="130"/>
          <pc:sldLayoutMkLst>
            <pc:docMk/>
            <pc:sldMasterMk cId="3186939099" sldId="2147483924"/>
            <pc:sldLayoutMk cId="3161036330" sldId="2147483927"/>
          </pc:sldLayoutMkLst>
        </pc:sldLayoutChg>
        <pc:sldLayoutChg chg="add del mod replId">
          <pc:chgData name="ГЛ. АС. РОСИЦА УЗУНОВА" userId="S::r_uzunova@au-plovdiv.bg::cc616562-4f9f-40d8-ada9-553fb465098e" providerId="AD" clId="Web-{C55B6E79-527E-54FE-91DB-32DD4FEE93D6}" dt="2025-05-31T18:45:08.844" v="130"/>
          <pc:sldLayoutMkLst>
            <pc:docMk/>
            <pc:sldMasterMk cId="3186939099" sldId="2147483924"/>
            <pc:sldLayoutMk cId="3916345719" sldId="2147483928"/>
          </pc:sldLayoutMkLst>
        </pc:sldLayoutChg>
        <pc:sldLayoutChg chg="add del mod replId">
          <pc:chgData name="ГЛ. АС. РОСИЦА УЗУНОВА" userId="S::r_uzunova@au-plovdiv.bg::cc616562-4f9f-40d8-ada9-553fb465098e" providerId="AD" clId="Web-{C55B6E79-527E-54FE-91DB-32DD4FEE93D6}" dt="2025-05-31T18:45:08.844" v="130"/>
          <pc:sldLayoutMkLst>
            <pc:docMk/>
            <pc:sldMasterMk cId="3186939099" sldId="2147483924"/>
            <pc:sldLayoutMk cId="3569295028" sldId="2147483929"/>
          </pc:sldLayoutMkLst>
        </pc:sldLayoutChg>
        <pc:sldLayoutChg chg="add del mod replId">
          <pc:chgData name="ГЛ. АС. РОСИЦА УЗУНОВА" userId="S::r_uzunova@au-plovdiv.bg::cc616562-4f9f-40d8-ada9-553fb465098e" providerId="AD" clId="Web-{C55B6E79-527E-54FE-91DB-32DD4FEE93D6}" dt="2025-05-31T18:45:08.844" v="130"/>
          <pc:sldLayoutMkLst>
            <pc:docMk/>
            <pc:sldMasterMk cId="3186939099" sldId="2147483924"/>
            <pc:sldLayoutMk cId="397741994" sldId="2147483930"/>
          </pc:sldLayoutMkLst>
        </pc:sldLayoutChg>
        <pc:sldLayoutChg chg="add del mod replId">
          <pc:chgData name="ГЛ. АС. РОСИЦА УЗУНОВА" userId="S::r_uzunova@au-plovdiv.bg::cc616562-4f9f-40d8-ada9-553fb465098e" providerId="AD" clId="Web-{C55B6E79-527E-54FE-91DB-32DD4FEE93D6}" dt="2025-05-31T18:45:08.844" v="130"/>
          <pc:sldLayoutMkLst>
            <pc:docMk/>
            <pc:sldMasterMk cId="3186939099" sldId="2147483924"/>
            <pc:sldLayoutMk cId="761273247" sldId="2147483931"/>
          </pc:sldLayoutMkLst>
        </pc:sldLayoutChg>
        <pc:sldLayoutChg chg="add del mod replId">
          <pc:chgData name="ГЛ. АС. РОСИЦА УЗУНОВА" userId="S::r_uzunova@au-plovdiv.bg::cc616562-4f9f-40d8-ada9-553fb465098e" providerId="AD" clId="Web-{C55B6E79-527E-54FE-91DB-32DD4FEE93D6}" dt="2025-05-31T18:45:08.844" v="130"/>
          <pc:sldLayoutMkLst>
            <pc:docMk/>
            <pc:sldMasterMk cId="3186939099" sldId="2147483924"/>
            <pc:sldLayoutMk cId="3735372856" sldId="2147483932"/>
          </pc:sldLayoutMkLst>
        </pc:sldLayoutChg>
        <pc:sldLayoutChg chg="add del mod replId">
          <pc:chgData name="ГЛ. АС. РОСИЦА УЗУНОВА" userId="S::r_uzunova@au-plovdiv.bg::cc616562-4f9f-40d8-ada9-553fb465098e" providerId="AD" clId="Web-{C55B6E79-527E-54FE-91DB-32DD4FEE93D6}" dt="2025-05-31T18:45:08.844" v="130"/>
          <pc:sldLayoutMkLst>
            <pc:docMk/>
            <pc:sldMasterMk cId="3186939099" sldId="2147483924"/>
            <pc:sldLayoutMk cId="3637349674" sldId="2147483933"/>
          </pc:sldLayoutMkLst>
        </pc:sldLayoutChg>
        <pc:sldLayoutChg chg="add del mod replId">
          <pc:chgData name="ГЛ. АС. РОСИЦА УЗУНОВА" userId="S::r_uzunova@au-plovdiv.bg::cc616562-4f9f-40d8-ada9-553fb465098e" providerId="AD" clId="Web-{C55B6E79-527E-54FE-91DB-32DD4FEE93D6}" dt="2025-05-31T18:45:08.844" v="130"/>
          <pc:sldLayoutMkLst>
            <pc:docMk/>
            <pc:sldMasterMk cId="3186939099" sldId="2147483924"/>
            <pc:sldLayoutMk cId="2480753060" sldId="2147483934"/>
          </pc:sldLayoutMkLst>
        </pc:sldLayoutChg>
        <pc:sldLayoutChg chg="add del mod replId">
          <pc:chgData name="ГЛ. АС. РОСИЦА УЗУНОВА" userId="S::r_uzunova@au-plovdiv.bg::cc616562-4f9f-40d8-ada9-553fb465098e" providerId="AD" clId="Web-{C55B6E79-527E-54FE-91DB-32DD4FEE93D6}" dt="2025-05-31T18:45:08.844" v="130"/>
          <pc:sldLayoutMkLst>
            <pc:docMk/>
            <pc:sldMasterMk cId="3186939099" sldId="2147483924"/>
            <pc:sldLayoutMk cId="4140231090" sldId="2147483935"/>
          </pc:sldLayoutMkLst>
        </pc:sldLayoutChg>
      </pc:sldMasterChg>
      <pc:sldMasterChg chg="add del addSldLayout delSldLayout">
        <pc:chgData name="ГЛ. АС. РОСИЦА УЗУНОВА" userId="S::r_uzunova@au-plovdiv.bg::cc616562-4f9f-40d8-ada9-553fb465098e" providerId="AD" clId="Web-{C55B6E79-527E-54FE-91DB-32DD4FEE93D6}" dt="2025-05-31T18:31:41.892" v="84"/>
        <pc:sldMasterMkLst>
          <pc:docMk/>
          <pc:sldMasterMk cId="3535134372" sldId="2147483925"/>
        </pc:sldMasterMkLst>
        <pc:sldLayoutChg chg="add del">
          <pc:chgData name="ГЛ. АС. РОСИЦА УЗУНОВА" userId="S::r_uzunova@au-plovdiv.bg::cc616562-4f9f-40d8-ada9-553fb465098e" providerId="AD" clId="Web-{C55B6E79-527E-54FE-91DB-32DD4FEE93D6}" dt="2025-05-31T18:31:41.892" v="84"/>
          <pc:sldLayoutMkLst>
            <pc:docMk/>
            <pc:sldMasterMk cId="3535134372" sldId="2147483925"/>
            <pc:sldLayoutMk cId="2715188518" sldId="2147483914"/>
          </pc:sldLayoutMkLst>
        </pc:sldLayoutChg>
        <pc:sldLayoutChg chg="add del">
          <pc:chgData name="ГЛ. АС. РОСИЦА УЗУНОВА" userId="S::r_uzunova@au-plovdiv.bg::cc616562-4f9f-40d8-ada9-553fb465098e" providerId="AD" clId="Web-{C55B6E79-527E-54FE-91DB-32DD4FEE93D6}" dt="2025-05-31T18:31:41.892" v="84"/>
          <pc:sldLayoutMkLst>
            <pc:docMk/>
            <pc:sldMasterMk cId="3535134372" sldId="2147483925"/>
            <pc:sldLayoutMk cId="199217551" sldId="2147483915"/>
          </pc:sldLayoutMkLst>
        </pc:sldLayoutChg>
        <pc:sldLayoutChg chg="add del">
          <pc:chgData name="ГЛ. АС. РОСИЦА УЗУНОВА" userId="S::r_uzunova@au-plovdiv.bg::cc616562-4f9f-40d8-ada9-553fb465098e" providerId="AD" clId="Web-{C55B6E79-527E-54FE-91DB-32DD4FEE93D6}" dt="2025-05-31T18:31:41.892" v="84"/>
          <pc:sldLayoutMkLst>
            <pc:docMk/>
            <pc:sldMasterMk cId="3535134372" sldId="2147483925"/>
            <pc:sldLayoutMk cId="609288002" sldId="2147483916"/>
          </pc:sldLayoutMkLst>
        </pc:sldLayoutChg>
        <pc:sldLayoutChg chg="add del">
          <pc:chgData name="ГЛ. АС. РОСИЦА УЗУНОВА" userId="S::r_uzunova@au-plovdiv.bg::cc616562-4f9f-40d8-ada9-553fb465098e" providerId="AD" clId="Web-{C55B6E79-527E-54FE-91DB-32DD4FEE93D6}" dt="2025-05-31T18:31:41.892" v="84"/>
          <pc:sldLayoutMkLst>
            <pc:docMk/>
            <pc:sldMasterMk cId="3535134372" sldId="2147483925"/>
            <pc:sldLayoutMk cId="625475969" sldId="2147483917"/>
          </pc:sldLayoutMkLst>
        </pc:sldLayoutChg>
        <pc:sldLayoutChg chg="add del">
          <pc:chgData name="ГЛ. АС. РОСИЦА УЗУНОВА" userId="S::r_uzunova@au-plovdiv.bg::cc616562-4f9f-40d8-ada9-553fb465098e" providerId="AD" clId="Web-{C55B6E79-527E-54FE-91DB-32DD4FEE93D6}" dt="2025-05-31T18:31:41.892" v="84"/>
          <pc:sldLayoutMkLst>
            <pc:docMk/>
            <pc:sldMasterMk cId="3535134372" sldId="2147483925"/>
            <pc:sldLayoutMk cId="2221456059" sldId="2147483918"/>
          </pc:sldLayoutMkLst>
        </pc:sldLayoutChg>
        <pc:sldLayoutChg chg="add del">
          <pc:chgData name="ГЛ. АС. РОСИЦА УЗУНОВА" userId="S::r_uzunova@au-plovdiv.bg::cc616562-4f9f-40d8-ada9-553fb465098e" providerId="AD" clId="Web-{C55B6E79-527E-54FE-91DB-32DD4FEE93D6}" dt="2025-05-31T18:31:41.892" v="84"/>
          <pc:sldLayoutMkLst>
            <pc:docMk/>
            <pc:sldMasterMk cId="3535134372" sldId="2147483925"/>
            <pc:sldLayoutMk cId="1270422712" sldId="2147483919"/>
          </pc:sldLayoutMkLst>
        </pc:sldLayoutChg>
        <pc:sldLayoutChg chg="add del">
          <pc:chgData name="ГЛ. АС. РОСИЦА УЗУНОВА" userId="S::r_uzunova@au-plovdiv.bg::cc616562-4f9f-40d8-ada9-553fb465098e" providerId="AD" clId="Web-{C55B6E79-527E-54FE-91DB-32DD4FEE93D6}" dt="2025-05-31T18:31:41.892" v="84"/>
          <pc:sldLayoutMkLst>
            <pc:docMk/>
            <pc:sldMasterMk cId="3535134372" sldId="2147483925"/>
            <pc:sldLayoutMk cId="2082300048" sldId="2147483920"/>
          </pc:sldLayoutMkLst>
        </pc:sldLayoutChg>
        <pc:sldLayoutChg chg="add del">
          <pc:chgData name="ГЛ. АС. РОСИЦА УЗУНОВА" userId="S::r_uzunova@au-plovdiv.bg::cc616562-4f9f-40d8-ada9-553fb465098e" providerId="AD" clId="Web-{C55B6E79-527E-54FE-91DB-32DD4FEE93D6}" dt="2025-05-31T18:31:41.892" v="84"/>
          <pc:sldLayoutMkLst>
            <pc:docMk/>
            <pc:sldMasterMk cId="3535134372" sldId="2147483925"/>
            <pc:sldLayoutMk cId="3574484402" sldId="2147483921"/>
          </pc:sldLayoutMkLst>
        </pc:sldLayoutChg>
        <pc:sldLayoutChg chg="add del">
          <pc:chgData name="ГЛ. АС. РОСИЦА УЗУНОВА" userId="S::r_uzunova@au-plovdiv.bg::cc616562-4f9f-40d8-ada9-553fb465098e" providerId="AD" clId="Web-{C55B6E79-527E-54FE-91DB-32DD4FEE93D6}" dt="2025-05-31T18:31:41.892" v="84"/>
          <pc:sldLayoutMkLst>
            <pc:docMk/>
            <pc:sldMasterMk cId="3535134372" sldId="2147483925"/>
            <pc:sldLayoutMk cId="3529512827" sldId="2147483922"/>
          </pc:sldLayoutMkLst>
        </pc:sldLayoutChg>
        <pc:sldLayoutChg chg="add del">
          <pc:chgData name="ГЛ. АС. РОСИЦА УЗУНОВА" userId="S::r_uzunova@au-plovdiv.bg::cc616562-4f9f-40d8-ada9-553fb465098e" providerId="AD" clId="Web-{C55B6E79-527E-54FE-91DB-32DD4FEE93D6}" dt="2025-05-31T18:31:41.892" v="84"/>
          <pc:sldLayoutMkLst>
            <pc:docMk/>
            <pc:sldMasterMk cId="3535134372" sldId="2147483925"/>
            <pc:sldLayoutMk cId="632036420" sldId="2147483923"/>
          </pc:sldLayoutMkLst>
        </pc:sldLayoutChg>
        <pc:sldLayoutChg chg="add del">
          <pc:chgData name="ГЛ. АС. РОСИЦА УЗУНОВА" userId="S::r_uzunova@au-plovdiv.bg::cc616562-4f9f-40d8-ada9-553fb465098e" providerId="AD" clId="Web-{C55B6E79-527E-54FE-91DB-32DD4FEE93D6}" dt="2025-05-31T18:31:41.892" v="84"/>
          <pc:sldLayoutMkLst>
            <pc:docMk/>
            <pc:sldMasterMk cId="3535134372" sldId="2147483925"/>
            <pc:sldLayoutMk cId="813541616" sldId="2147483924"/>
          </pc:sldLayoutMkLst>
        </pc:sldLayoutChg>
      </pc:sldMasterChg>
      <pc:sldMasterChg chg="add del addSldLayout delSldLayout modSldLayout">
        <pc:chgData name="ГЛ. АС. РОСИЦА УЗУНОВА" userId="S::r_uzunova@au-plovdiv.bg::cc616562-4f9f-40d8-ada9-553fb465098e" providerId="AD" clId="Web-{C55B6E79-527E-54FE-91DB-32DD4FEE93D6}" dt="2025-05-31T18:45:21.751" v="131"/>
        <pc:sldMasterMkLst>
          <pc:docMk/>
          <pc:sldMasterMk cId="1853910581" sldId="2147483936"/>
        </pc:sldMasterMkLst>
        <pc:sldLayoutChg chg="add del mod replId">
          <pc:chgData name="ГЛ. АС. РОСИЦА УЗУНОВА" userId="S::r_uzunova@au-plovdiv.bg::cc616562-4f9f-40d8-ada9-553fb465098e" providerId="AD" clId="Web-{C55B6E79-527E-54FE-91DB-32DD4FEE93D6}" dt="2025-05-31T18:45:21.751" v="131"/>
          <pc:sldLayoutMkLst>
            <pc:docMk/>
            <pc:sldMasterMk cId="1853910581" sldId="2147483936"/>
            <pc:sldLayoutMk cId="386412839" sldId="2147483937"/>
          </pc:sldLayoutMkLst>
        </pc:sldLayoutChg>
        <pc:sldLayoutChg chg="add del mod replId">
          <pc:chgData name="ГЛ. АС. РОСИЦА УЗУНОВА" userId="S::r_uzunova@au-plovdiv.bg::cc616562-4f9f-40d8-ada9-553fb465098e" providerId="AD" clId="Web-{C55B6E79-527E-54FE-91DB-32DD4FEE93D6}" dt="2025-05-31T18:45:21.751" v="131"/>
          <pc:sldLayoutMkLst>
            <pc:docMk/>
            <pc:sldMasterMk cId="1853910581" sldId="2147483936"/>
            <pc:sldLayoutMk cId="4235204311" sldId="2147483938"/>
          </pc:sldLayoutMkLst>
        </pc:sldLayoutChg>
        <pc:sldLayoutChg chg="add del mod replId">
          <pc:chgData name="ГЛ. АС. РОСИЦА УЗУНОВА" userId="S::r_uzunova@au-plovdiv.bg::cc616562-4f9f-40d8-ada9-553fb465098e" providerId="AD" clId="Web-{C55B6E79-527E-54FE-91DB-32DD4FEE93D6}" dt="2025-05-31T18:45:21.751" v="131"/>
          <pc:sldLayoutMkLst>
            <pc:docMk/>
            <pc:sldMasterMk cId="1853910581" sldId="2147483936"/>
            <pc:sldLayoutMk cId="3777248121" sldId="2147483939"/>
          </pc:sldLayoutMkLst>
        </pc:sldLayoutChg>
        <pc:sldLayoutChg chg="add del mod replId">
          <pc:chgData name="ГЛ. АС. РОСИЦА УЗУНОВА" userId="S::r_uzunova@au-plovdiv.bg::cc616562-4f9f-40d8-ada9-553fb465098e" providerId="AD" clId="Web-{C55B6E79-527E-54FE-91DB-32DD4FEE93D6}" dt="2025-05-31T18:45:21.751" v="131"/>
          <pc:sldLayoutMkLst>
            <pc:docMk/>
            <pc:sldMasterMk cId="1853910581" sldId="2147483936"/>
            <pc:sldLayoutMk cId="671045206" sldId="2147483940"/>
          </pc:sldLayoutMkLst>
        </pc:sldLayoutChg>
        <pc:sldLayoutChg chg="add del mod replId">
          <pc:chgData name="ГЛ. АС. РОСИЦА УЗУНОВА" userId="S::r_uzunova@au-plovdiv.bg::cc616562-4f9f-40d8-ada9-553fb465098e" providerId="AD" clId="Web-{C55B6E79-527E-54FE-91DB-32DD4FEE93D6}" dt="2025-05-31T18:45:21.751" v="131"/>
          <pc:sldLayoutMkLst>
            <pc:docMk/>
            <pc:sldMasterMk cId="1853910581" sldId="2147483936"/>
            <pc:sldLayoutMk cId="2401907143" sldId="2147483941"/>
          </pc:sldLayoutMkLst>
        </pc:sldLayoutChg>
        <pc:sldLayoutChg chg="add del mod replId">
          <pc:chgData name="ГЛ. АС. РОСИЦА УЗУНОВА" userId="S::r_uzunova@au-plovdiv.bg::cc616562-4f9f-40d8-ada9-553fb465098e" providerId="AD" clId="Web-{C55B6E79-527E-54FE-91DB-32DD4FEE93D6}" dt="2025-05-31T18:45:21.751" v="131"/>
          <pc:sldLayoutMkLst>
            <pc:docMk/>
            <pc:sldMasterMk cId="1853910581" sldId="2147483936"/>
            <pc:sldLayoutMk cId="343784928" sldId="2147483942"/>
          </pc:sldLayoutMkLst>
        </pc:sldLayoutChg>
        <pc:sldLayoutChg chg="add del mod replId">
          <pc:chgData name="ГЛ. АС. РОСИЦА УЗУНОВА" userId="S::r_uzunova@au-plovdiv.bg::cc616562-4f9f-40d8-ada9-553fb465098e" providerId="AD" clId="Web-{C55B6E79-527E-54FE-91DB-32DD4FEE93D6}" dt="2025-05-31T18:45:21.751" v="131"/>
          <pc:sldLayoutMkLst>
            <pc:docMk/>
            <pc:sldMasterMk cId="1853910581" sldId="2147483936"/>
            <pc:sldLayoutMk cId="704576425" sldId="2147483943"/>
          </pc:sldLayoutMkLst>
        </pc:sldLayoutChg>
        <pc:sldLayoutChg chg="add del mod replId">
          <pc:chgData name="ГЛ. АС. РОСИЦА УЗУНОВА" userId="S::r_uzunova@au-plovdiv.bg::cc616562-4f9f-40d8-ada9-553fb465098e" providerId="AD" clId="Web-{C55B6E79-527E-54FE-91DB-32DD4FEE93D6}" dt="2025-05-31T18:45:21.751" v="131"/>
          <pc:sldLayoutMkLst>
            <pc:docMk/>
            <pc:sldMasterMk cId="1853910581" sldId="2147483936"/>
            <pc:sldLayoutMk cId="861616011" sldId="2147483944"/>
          </pc:sldLayoutMkLst>
        </pc:sldLayoutChg>
        <pc:sldLayoutChg chg="add del mod replId">
          <pc:chgData name="ГЛ. АС. РОСИЦА УЗУНОВА" userId="S::r_uzunova@au-plovdiv.bg::cc616562-4f9f-40d8-ada9-553fb465098e" providerId="AD" clId="Web-{C55B6E79-527E-54FE-91DB-32DD4FEE93D6}" dt="2025-05-31T18:45:21.751" v="131"/>
          <pc:sldLayoutMkLst>
            <pc:docMk/>
            <pc:sldMasterMk cId="1853910581" sldId="2147483936"/>
            <pc:sldLayoutMk cId="2633546440" sldId="2147483945"/>
          </pc:sldLayoutMkLst>
        </pc:sldLayoutChg>
        <pc:sldLayoutChg chg="add del mod replId">
          <pc:chgData name="ГЛ. АС. РОСИЦА УЗУНОВА" userId="S::r_uzunova@au-plovdiv.bg::cc616562-4f9f-40d8-ada9-553fb465098e" providerId="AD" clId="Web-{C55B6E79-527E-54FE-91DB-32DD4FEE93D6}" dt="2025-05-31T18:45:21.751" v="131"/>
          <pc:sldLayoutMkLst>
            <pc:docMk/>
            <pc:sldMasterMk cId="1853910581" sldId="2147483936"/>
            <pc:sldLayoutMk cId="191934755" sldId="2147483946"/>
          </pc:sldLayoutMkLst>
        </pc:sldLayoutChg>
        <pc:sldLayoutChg chg="add del mod replId">
          <pc:chgData name="ГЛ. АС. РОСИЦА УЗУНОВА" userId="S::r_uzunova@au-plovdiv.bg::cc616562-4f9f-40d8-ada9-553fb465098e" providerId="AD" clId="Web-{C55B6E79-527E-54FE-91DB-32DD4FEE93D6}" dt="2025-05-31T18:45:21.751" v="131"/>
          <pc:sldLayoutMkLst>
            <pc:docMk/>
            <pc:sldMasterMk cId="1853910581" sldId="2147483936"/>
            <pc:sldLayoutMk cId="3313877439" sldId="2147483947"/>
          </pc:sldLayoutMkLst>
        </pc:sldLayoutChg>
      </pc:sldMasterChg>
      <pc:sldMasterChg chg="add del addSldLayout delSldLayout modSldLayout">
        <pc:chgData name="ГЛ. АС. РОСИЦА УЗУНОВА" userId="S::r_uzunova@au-plovdiv.bg::cc616562-4f9f-40d8-ada9-553fb465098e" providerId="AD" clId="Web-{C55B6E79-527E-54FE-91DB-32DD4FEE93D6}" dt="2025-05-31T18:51:11.412" v="159"/>
        <pc:sldMasterMkLst>
          <pc:docMk/>
          <pc:sldMasterMk cId="2195896608" sldId="2147483948"/>
        </pc:sldMasterMkLst>
        <pc:sldLayoutChg chg="add del mod replId">
          <pc:chgData name="ГЛ. АС. РОСИЦА УЗУНОВА" userId="S::r_uzunova@au-plovdiv.bg::cc616562-4f9f-40d8-ada9-553fb465098e" providerId="AD" clId="Web-{C55B6E79-527E-54FE-91DB-32DD4FEE93D6}" dt="2025-05-31T18:51:11.412" v="159"/>
          <pc:sldLayoutMkLst>
            <pc:docMk/>
            <pc:sldMasterMk cId="2195896608" sldId="2147483948"/>
            <pc:sldLayoutMk cId="402617761" sldId="2147483949"/>
          </pc:sldLayoutMkLst>
        </pc:sldLayoutChg>
        <pc:sldLayoutChg chg="add del mod replId">
          <pc:chgData name="ГЛ. АС. РОСИЦА УЗУНОВА" userId="S::r_uzunova@au-plovdiv.bg::cc616562-4f9f-40d8-ada9-553fb465098e" providerId="AD" clId="Web-{C55B6E79-527E-54FE-91DB-32DD4FEE93D6}" dt="2025-05-31T18:51:11.412" v="159"/>
          <pc:sldLayoutMkLst>
            <pc:docMk/>
            <pc:sldMasterMk cId="2195896608" sldId="2147483948"/>
            <pc:sldLayoutMk cId="1597673536" sldId="2147483950"/>
          </pc:sldLayoutMkLst>
        </pc:sldLayoutChg>
        <pc:sldLayoutChg chg="add del mod replId">
          <pc:chgData name="ГЛ. АС. РОСИЦА УЗУНОВА" userId="S::r_uzunova@au-plovdiv.bg::cc616562-4f9f-40d8-ada9-553fb465098e" providerId="AD" clId="Web-{C55B6E79-527E-54FE-91DB-32DD4FEE93D6}" dt="2025-05-31T18:51:11.412" v="159"/>
          <pc:sldLayoutMkLst>
            <pc:docMk/>
            <pc:sldMasterMk cId="2195896608" sldId="2147483948"/>
            <pc:sldLayoutMk cId="4199445337" sldId="2147483951"/>
          </pc:sldLayoutMkLst>
        </pc:sldLayoutChg>
        <pc:sldLayoutChg chg="add del mod replId">
          <pc:chgData name="ГЛ. АС. РОСИЦА УЗУНОВА" userId="S::r_uzunova@au-plovdiv.bg::cc616562-4f9f-40d8-ada9-553fb465098e" providerId="AD" clId="Web-{C55B6E79-527E-54FE-91DB-32DD4FEE93D6}" dt="2025-05-31T18:51:11.412" v="159"/>
          <pc:sldLayoutMkLst>
            <pc:docMk/>
            <pc:sldMasterMk cId="2195896608" sldId="2147483948"/>
            <pc:sldLayoutMk cId="239333461" sldId="2147483952"/>
          </pc:sldLayoutMkLst>
        </pc:sldLayoutChg>
        <pc:sldLayoutChg chg="add del mod replId">
          <pc:chgData name="ГЛ. АС. РОСИЦА УЗУНОВА" userId="S::r_uzunova@au-plovdiv.bg::cc616562-4f9f-40d8-ada9-553fb465098e" providerId="AD" clId="Web-{C55B6E79-527E-54FE-91DB-32DD4FEE93D6}" dt="2025-05-31T18:51:11.412" v="159"/>
          <pc:sldLayoutMkLst>
            <pc:docMk/>
            <pc:sldMasterMk cId="2195896608" sldId="2147483948"/>
            <pc:sldLayoutMk cId="4163123066" sldId="2147483953"/>
          </pc:sldLayoutMkLst>
        </pc:sldLayoutChg>
        <pc:sldLayoutChg chg="add del mod replId">
          <pc:chgData name="ГЛ. АС. РОСИЦА УЗУНОВА" userId="S::r_uzunova@au-plovdiv.bg::cc616562-4f9f-40d8-ada9-553fb465098e" providerId="AD" clId="Web-{C55B6E79-527E-54FE-91DB-32DD4FEE93D6}" dt="2025-05-31T18:51:11.412" v="159"/>
          <pc:sldLayoutMkLst>
            <pc:docMk/>
            <pc:sldMasterMk cId="2195896608" sldId="2147483948"/>
            <pc:sldLayoutMk cId="2080599120" sldId="2147483954"/>
          </pc:sldLayoutMkLst>
        </pc:sldLayoutChg>
        <pc:sldLayoutChg chg="add del mod replId">
          <pc:chgData name="ГЛ. АС. РОСИЦА УЗУНОВА" userId="S::r_uzunova@au-plovdiv.bg::cc616562-4f9f-40d8-ada9-553fb465098e" providerId="AD" clId="Web-{C55B6E79-527E-54FE-91DB-32DD4FEE93D6}" dt="2025-05-31T18:51:11.412" v="159"/>
          <pc:sldLayoutMkLst>
            <pc:docMk/>
            <pc:sldMasterMk cId="2195896608" sldId="2147483948"/>
            <pc:sldLayoutMk cId="1809044287" sldId="2147483955"/>
          </pc:sldLayoutMkLst>
        </pc:sldLayoutChg>
        <pc:sldLayoutChg chg="add del mod replId">
          <pc:chgData name="ГЛ. АС. РОСИЦА УЗУНОВА" userId="S::r_uzunova@au-plovdiv.bg::cc616562-4f9f-40d8-ada9-553fb465098e" providerId="AD" clId="Web-{C55B6E79-527E-54FE-91DB-32DD4FEE93D6}" dt="2025-05-31T18:51:11.412" v="159"/>
          <pc:sldLayoutMkLst>
            <pc:docMk/>
            <pc:sldMasterMk cId="2195896608" sldId="2147483948"/>
            <pc:sldLayoutMk cId="964258461" sldId="2147483956"/>
          </pc:sldLayoutMkLst>
        </pc:sldLayoutChg>
        <pc:sldLayoutChg chg="add del mod replId">
          <pc:chgData name="ГЛ. АС. РОСИЦА УЗУНОВА" userId="S::r_uzunova@au-plovdiv.bg::cc616562-4f9f-40d8-ada9-553fb465098e" providerId="AD" clId="Web-{C55B6E79-527E-54FE-91DB-32DD4FEE93D6}" dt="2025-05-31T18:51:11.412" v="159"/>
          <pc:sldLayoutMkLst>
            <pc:docMk/>
            <pc:sldMasterMk cId="2195896608" sldId="2147483948"/>
            <pc:sldLayoutMk cId="2475811521" sldId="2147483957"/>
          </pc:sldLayoutMkLst>
        </pc:sldLayoutChg>
        <pc:sldLayoutChg chg="add del mod replId">
          <pc:chgData name="ГЛ. АС. РОСИЦА УЗУНОВА" userId="S::r_uzunova@au-plovdiv.bg::cc616562-4f9f-40d8-ada9-553fb465098e" providerId="AD" clId="Web-{C55B6E79-527E-54FE-91DB-32DD4FEE93D6}" dt="2025-05-31T18:51:11.412" v="159"/>
          <pc:sldLayoutMkLst>
            <pc:docMk/>
            <pc:sldMasterMk cId="2195896608" sldId="2147483948"/>
            <pc:sldLayoutMk cId="2020173897" sldId="2147483958"/>
          </pc:sldLayoutMkLst>
        </pc:sldLayoutChg>
        <pc:sldLayoutChg chg="add del mod replId">
          <pc:chgData name="ГЛ. АС. РОСИЦА УЗУНОВА" userId="S::r_uzunova@au-plovdiv.bg::cc616562-4f9f-40d8-ada9-553fb465098e" providerId="AD" clId="Web-{C55B6E79-527E-54FE-91DB-32DD4FEE93D6}" dt="2025-05-31T18:51:11.412" v="159"/>
          <pc:sldLayoutMkLst>
            <pc:docMk/>
            <pc:sldMasterMk cId="2195896608" sldId="2147483948"/>
            <pc:sldLayoutMk cId="1139695052" sldId="2147483959"/>
          </pc:sldLayoutMkLst>
        </pc:sldLayoutChg>
      </pc:sldMasterChg>
      <pc:sldMasterChg chg="add del addSldLayout delSldLayout modSldLayout">
        <pc:chgData name="ГЛ. АС. РОСИЦА УЗУНОВА" userId="S::r_uzunova@au-plovdiv.bg::cc616562-4f9f-40d8-ada9-553fb465098e" providerId="AD" clId="Web-{C55B6E79-527E-54FE-91DB-32DD4FEE93D6}" dt="2025-05-31T18:50:53.817" v="155"/>
        <pc:sldMasterMkLst>
          <pc:docMk/>
          <pc:sldMasterMk cId="680797442" sldId="2147483960"/>
        </pc:sldMasterMkLst>
        <pc:sldLayoutChg chg="add del mod replId">
          <pc:chgData name="ГЛ. АС. РОСИЦА УЗУНОВА" userId="S::r_uzunova@au-plovdiv.bg::cc616562-4f9f-40d8-ada9-553fb465098e" providerId="AD" clId="Web-{C55B6E79-527E-54FE-91DB-32DD4FEE93D6}" dt="2025-05-31T18:50:53.817" v="155"/>
          <pc:sldLayoutMkLst>
            <pc:docMk/>
            <pc:sldMasterMk cId="680797442" sldId="2147483960"/>
            <pc:sldLayoutMk cId="255536754" sldId="2147483961"/>
          </pc:sldLayoutMkLst>
        </pc:sldLayoutChg>
        <pc:sldLayoutChg chg="add del mod replId">
          <pc:chgData name="ГЛ. АС. РОСИЦА УЗУНОВА" userId="S::r_uzunova@au-plovdiv.bg::cc616562-4f9f-40d8-ada9-553fb465098e" providerId="AD" clId="Web-{C55B6E79-527E-54FE-91DB-32DD4FEE93D6}" dt="2025-05-31T18:50:53.817" v="155"/>
          <pc:sldLayoutMkLst>
            <pc:docMk/>
            <pc:sldMasterMk cId="680797442" sldId="2147483960"/>
            <pc:sldLayoutMk cId="1959432831" sldId="2147483962"/>
          </pc:sldLayoutMkLst>
        </pc:sldLayoutChg>
        <pc:sldLayoutChg chg="add del mod replId">
          <pc:chgData name="ГЛ. АС. РОСИЦА УЗУНОВА" userId="S::r_uzunova@au-plovdiv.bg::cc616562-4f9f-40d8-ada9-553fb465098e" providerId="AD" clId="Web-{C55B6E79-527E-54FE-91DB-32DD4FEE93D6}" dt="2025-05-31T18:50:53.817" v="155"/>
          <pc:sldLayoutMkLst>
            <pc:docMk/>
            <pc:sldMasterMk cId="680797442" sldId="2147483960"/>
            <pc:sldLayoutMk cId="1712968185" sldId="2147483963"/>
          </pc:sldLayoutMkLst>
        </pc:sldLayoutChg>
        <pc:sldLayoutChg chg="add del mod replId">
          <pc:chgData name="ГЛ. АС. РОСИЦА УЗУНОВА" userId="S::r_uzunova@au-plovdiv.bg::cc616562-4f9f-40d8-ada9-553fb465098e" providerId="AD" clId="Web-{C55B6E79-527E-54FE-91DB-32DD4FEE93D6}" dt="2025-05-31T18:50:53.817" v="155"/>
          <pc:sldLayoutMkLst>
            <pc:docMk/>
            <pc:sldMasterMk cId="680797442" sldId="2147483960"/>
            <pc:sldLayoutMk cId="2233077408" sldId="2147483964"/>
          </pc:sldLayoutMkLst>
        </pc:sldLayoutChg>
        <pc:sldLayoutChg chg="add del mod replId">
          <pc:chgData name="ГЛ. АС. РОСИЦА УЗУНОВА" userId="S::r_uzunova@au-plovdiv.bg::cc616562-4f9f-40d8-ada9-553fb465098e" providerId="AD" clId="Web-{C55B6E79-527E-54FE-91DB-32DD4FEE93D6}" dt="2025-05-31T18:50:53.817" v="155"/>
          <pc:sldLayoutMkLst>
            <pc:docMk/>
            <pc:sldMasterMk cId="680797442" sldId="2147483960"/>
            <pc:sldLayoutMk cId="1001695858" sldId="2147483965"/>
          </pc:sldLayoutMkLst>
        </pc:sldLayoutChg>
        <pc:sldLayoutChg chg="add del mod replId">
          <pc:chgData name="ГЛ. АС. РОСИЦА УЗУНОВА" userId="S::r_uzunova@au-plovdiv.bg::cc616562-4f9f-40d8-ada9-553fb465098e" providerId="AD" clId="Web-{C55B6E79-527E-54FE-91DB-32DD4FEE93D6}" dt="2025-05-31T18:50:53.817" v="155"/>
          <pc:sldLayoutMkLst>
            <pc:docMk/>
            <pc:sldMasterMk cId="680797442" sldId="2147483960"/>
            <pc:sldLayoutMk cId="2493650676" sldId="2147483966"/>
          </pc:sldLayoutMkLst>
        </pc:sldLayoutChg>
        <pc:sldLayoutChg chg="add del mod replId">
          <pc:chgData name="ГЛ. АС. РОСИЦА УЗУНОВА" userId="S::r_uzunova@au-plovdiv.bg::cc616562-4f9f-40d8-ada9-553fb465098e" providerId="AD" clId="Web-{C55B6E79-527E-54FE-91DB-32DD4FEE93D6}" dt="2025-05-31T18:50:53.817" v="155"/>
          <pc:sldLayoutMkLst>
            <pc:docMk/>
            <pc:sldMasterMk cId="680797442" sldId="2147483960"/>
            <pc:sldLayoutMk cId="1608256860" sldId="2147483967"/>
          </pc:sldLayoutMkLst>
        </pc:sldLayoutChg>
        <pc:sldLayoutChg chg="add del mod replId">
          <pc:chgData name="ГЛ. АС. РОСИЦА УЗУНОВА" userId="S::r_uzunova@au-plovdiv.bg::cc616562-4f9f-40d8-ada9-553fb465098e" providerId="AD" clId="Web-{C55B6E79-527E-54FE-91DB-32DD4FEE93D6}" dt="2025-05-31T18:50:53.817" v="155"/>
          <pc:sldLayoutMkLst>
            <pc:docMk/>
            <pc:sldMasterMk cId="680797442" sldId="2147483960"/>
            <pc:sldLayoutMk cId="2061377027" sldId="2147483968"/>
          </pc:sldLayoutMkLst>
        </pc:sldLayoutChg>
        <pc:sldLayoutChg chg="add del mod replId">
          <pc:chgData name="ГЛ. АС. РОСИЦА УЗУНОВА" userId="S::r_uzunova@au-plovdiv.bg::cc616562-4f9f-40d8-ada9-553fb465098e" providerId="AD" clId="Web-{C55B6E79-527E-54FE-91DB-32DD4FEE93D6}" dt="2025-05-31T18:50:53.817" v="155"/>
          <pc:sldLayoutMkLst>
            <pc:docMk/>
            <pc:sldMasterMk cId="680797442" sldId="2147483960"/>
            <pc:sldLayoutMk cId="2076462335" sldId="2147483969"/>
          </pc:sldLayoutMkLst>
        </pc:sldLayoutChg>
        <pc:sldLayoutChg chg="add del mod replId">
          <pc:chgData name="ГЛ. АС. РОСИЦА УЗУНОВА" userId="S::r_uzunova@au-plovdiv.bg::cc616562-4f9f-40d8-ada9-553fb465098e" providerId="AD" clId="Web-{C55B6E79-527E-54FE-91DB-32DD4FEE93D6}" dt="2025-05-31T18:50:53.817" v="155"/>
          <pc:sldLayoutMkLst>
            <pc:docMk/>
            <pc:sldMasterMk cId="680797442" sldId="2147483960"/>
            <pc:sldLayoutMk cId="3686649276" sldId="2147483970"/>
          </pc:sldLayoutMkLst>
        </pc:sldLayoutChg>
        <pc:sldLayoutChg chg="add del mod replId">
          <pc:chgData name="ГЛ. АС. РОСИЦА УЗУНОВА" userId="S::r_uzunova@au-plovdiv.bg::cc616562-4f9f-40d8-ada9-553fb465098e" providerId="AD" clId="Web-{C55B6E79-527E-54FE-91DB-32DD4FEE93D6}" dt="2025-05-31T18:50:53.817" v="155"/>
          <pc:sldLayoutMkLst>
            <pc:docMk/>
            <pc:sldMasterMk cId="680797442" sldId="2147483960"/>
            <pc:sldLayoutMk cId="3169831430" sldId="2147483971"/>
          </pc:sldLayoutMkLst>
        </pc:sldLayoutChg>
      </pc:sldMasterChg>
      <pc:sldMasterChg chg="add del addSldLayout delSldLayout modSldLayout">
        <pc:chgData name="ГЛ. АС. РОСИЦА УЗУНОВА" userId="S::r_uzunova@au-plovdiv.bg::cc616562-4f9f-40d8-ada9-553fb465098e" providerId="AD" clId="Web-{C55B6E79-527E-54FE-91DB-32DD4FEE93D6}" dt="2025-05-31T18:52:52.588" v="165"/>
        <pc:sldMasterMkLst>
          <pc:docMk/>
          <pc:sldMasterMk cId="732920775" sldId="2147483960"/>
        </pc:sldMasterMkLst>
        <pc:sldLayoutChg chg="add del mod replId">
          <pc:chgData name="ГЛ. АС. РОСИЦА УЗУНОВА" userId="S::r_uzunova@au-plovdiv.bg::cc616562-4f9f-40d8-ada9-553fb465098e" providerId="AD" clId="Web-{C55B6E79-527E-54FE-91DB-32DD4FEE93D6}" dt="2025-05-31T18:52:52.588" v="165"/>
          <pc:sldLayoutMkLst>
            <pc:docMk/>
            <pc:sldMasterMk cId="732920775" sldId="2147483960"/>
            <pc:sldLayoutMk cId="478157676" sldId="2147483961"/>
          </pc:sldLayoutMkLst>
        </pc:sldLayoutChg>
        <pc:sldLayoutChg chg="add del mod replId">
          <pc:chgData name="ГЛ. АС. РОСИЦА УЗУНОВА" userId="S::r_uzunova@au-plovdiv.bg::cc616562-4f9f-40d8-ada9-553fb465098e" providerId="AD" clId="Web-{C55B6E79-527E-54FE-91DB-32DD4FEE93D6}" dt="2025-05-31T18:52:52.588" v="165"/>
          <pc:sldLayoutMkLst>
            <pc:docMk/>
            <pc:sldMasterMk cId="732920775" sldId="2147483960"/>
            <pc:sldLayoutMk cId="2767880358" sldId="2147483962"/>
          </pc:sldLayoutMkLst>
        </pc:sldLayoutChg>
        <pc:sldLayoutChg chg="add del mod replId">
          <pc:chgData name="ГЛ. АС. РОСИЦА УЗУНОВА" userId="S::r_uzunova@au-plovdiv.bg::cc616562-4f9f-40d8-ada9-553fb465098e" providerId="AD" clId="Web-{C55B6E79-527E-54FE-91DB-32DD4FEE93D6}" dt="2025-05-31T18:52:52.588" v="165"/>
          <pc:sldLayoutMkLst>
            <pc:docMk/>
            <pc:sldMasterMk cId="732920775" sldId="2147483960"/>
            <pc:sldLayoutMk cId="724887206" sldId="2147483963"/>
          </pc:sldLayoutMkLst>
        </pc:sldLayoutChg>
        <pc:sldLayoutChg chg="add del mod replId">
          <pc:chgData name="ГЛ. АС. РОСИЦА УЗУНОВА" userId="S::r_uzunova@au-plovdiv.bg::cc616562-4f9f-40d8-ada9-553fb465098e" providerId="AD" clId="Web-{C55B6E79-527E-54FE-91DB-32DD4FEE93D6}" dt="2025-05-31T18:52:52.588" v="165"/>
          <pc:sldLayoutMkLst>
            <pc:docMk/>
            <pc:sldMasterMk cId="732920775" sldId="2147483960"/>
            <pc:sldLayoutMk cId="690670292" sldId="2147483964"/>
          </pc:sldLayoutMkLst>
        </pc:sldLayoutChg>
        <pc:sldLayoutChg chg="add del mod replId">
          <pc:chgData name="ГЛ. АС. РОСИЦА УЗУНОВА" userId="S::r_uzunova@au-plovdiv.bg::cc616562-4f9f-40d8-ada9-553fb465098e" providerId="AD" clId="Web-{C55B6E79-527E-54FE-91DB-32DD4FEE93D6}" dt="2025-05-31T18:52:52.588" v="165"/>
          <pc:sldLayoutMkLst>
            <pc:docMk/>
            <pc:sldMasterMk cId="732920775" sldId="2147483960"/>
            <pc:sldLayoutMk cId="1112175353" sldId="2147483965"/>
          </pc:sldLayoutMkLst>
        </pc:sldLayoutChg>
        <pc:sldLayoutChg chg="add del mod replId">
          <pc:chgData name="ГЛ. АС. РОСИЦА УЗУНОВА" userId="S::r_uzunova@au-plovdiv.bg::cc616562-4f9f-40d8-ada9-553fb465098e" providerId="AD" clId="Web-{C55B6E79-527E-54FE-91DB-32DD4FEE93D6}" dt="2025-05-31T18:52:52.588" v="165"/>
          <pc:sldLayoutMkLst>
            <pc:docMk/>
            <pc:sldMasterMk cId="732920775" sldId="2147483960"/>
            <pc:sldLayoutMk cId="1565175773" sldId="2147483966"/>
          </pc:sldLayoutMkLst>
        </pc:sldLayoutChg>
        <pc:sldLayoutChg chg="add del mod replId">
          <pc:chgData name="ГЛ. АС. РОСИЦА УЗУНОВА" userId="S::r_uzunova@au-plovdiv.bg::cc616562-4f9f-40d8-ada9-553fb465098e" providerId="AD" clId="Web-{C55B6E79-527E-54FE-91DB-32DD4FEE93D6}" dt="2025-05-31T18:52:52.588" v="165"/>
          <pc:sldLayoutMkLst>
            <pc:docMk/>
            <pc:sldMasterMk cId="732920775" sldId="2147483960"/>
            <pc:sldLayoutMk cId="1977425049" sldId="2147483967"/>
          </pc:sldLayoutMkLst>
        </pc:sldLayoutChg>
        <pc:sldLayoutChg chg="add del mod replId">
          <pc:chgData name="ГЛ. АС. РОСИЦА УЗУНОВА" userId="S::r_uzunova@au-plovdiv.bg::cc616562-4f9f-40d8-ada9-553fb465098e" providerId="AD" clId="Web-{C55B6E79-527E-54FE-91DB-32DD4FEE93D6}" dt="2025-05-31T18:52:52.588" v="165"/>
          <pc:sldLayoutMkLst>
            <pc:docMk/>
            <pc:sldMasterMk cId="732920775" sldId="2147483960"/>
            <pc:sldLayoutMk cId="1444845908" sldId="2147483968"/>
          </pc:sldLayoutMkLst>
        </pc:sldLayoutChg>
        <pc:sldLayoutChg chg="add del mod replId">
          <pc:chgData name="ГЛ. АС. РОСИЦА УЗУНОВА" userId="S::r_uzunova@au-plovdiv.bg::cc616562-4f9f-40d8-ada9-553fb465098e" providerId="AD" clId="Web-{C55B6E79-527E-54FE-91DB-32DD4FEE93D6}" dt="2025-05-31T18:52:52.588" v="165"/>
          <pc:sldLayoutMkLst>
            <pc:docMk/>
            <pc:sldMasterMk cId="732920775" sldId="2147483960"/>
            <pc:sldLayoutMk cId="32150199" sldId="2147483969"/>
          </pc:sldLayoutMkLst>
        </pc:sldLayoutChg>
        <pc:sldLayoutChg chg="add del mod replId">
          <pc:chgData name="ГЛ. АС. РОСИЦА УЗУНОВА" userId="S::r_uzunova@au-plovdiv.bg::cc616562-4f9f-40d8-ada9-553fb465098e" providerId="AD" clId="Web-{C55B6E79-527E-54FE-91DB-32DD4FEE93D6}" dt="2025-05-31T18:52:52.588" v="165"/>
          <pc:sldLayoutMkLst>
            <pc:docMk/>
            <pc:sldMasterMk cId="732920775" sldId="2147483960"/>
            <pc:sldLayoutMk cId="969567421" sldId="2147483970"/>
          </pc:sldLayoutMkLst>
        </pc:sldLayoutChg>
        <pc:sldLayoutChg chg="add del mod replId">
          <pc:chgData name="ГЛ. АС. РОСИЦА УЗУНОВА" userId="S::r_uzunova@au-plovdiv.bg::cc616562-4f9f-40d8-ada9-553fb465098e" providerId="AD" clId="Web-{C55B6E79-527E-54FE-91DB-32DD4FEE93D6}" dt="2025-05-31T18:52:52.588" v="165"/>
          <pc:sldLayoutMkLst>
            <pc:docMk/>
            <pc:sldMasterMk cId="732920775" sldId="2147483960"/>
            <pc:sldLayoutMk cId="1710105202" sldId="2147483971"/>
          </pc:sldLayoutMkLst>
        </pc:sldLayoutChg>
      </pc:sldMasterChg>
      <pc:sldMasterChg chg="add del addSldLayout delSldLayout modSldLayout">
        <pc:chgData name="ГЛ. АС. РОСИЦА УЗУНОВА" userId="S::r_uzunova@au-plovdiv.bg::cc616562-4f9f-40d8-ada9-553fb465098e" providerId="AD" clId="Web-{C55B6E79-527E-54FE-91DB-32DD4FEE93D6}" dt="2025-05-31T18:53:00.682" v="166"/>
        <pc:sldMasterMkLst>
          <pc:docMk/>
          <pc:sldMasterMk cId="1035288746" sldId="2147483972"/>
        </pc:sldMasterMkLst>
        <pc:sldLayoutChg chg="add del mod replId">
          <pc:chgData name="ГЛ. АС. РОСИЦА УЗУНОВА" userId="S::r_uzunova@au-plovdiv.bg::cc616562-4f9f-40d8-ada9-553fb465098e" providerId="AD" clId="Web-{C55B6E79-527E-54FE-91DB-32DD4FEE93D6}" dt="2025-05-31T18:53:00.682" v="166"/>
          <pc:sldLayoutMkLst>
            <pc:docMk/>
            <pc:sldMasterMk cId="1035288746" sldId="2147483972"/>
            <pc:sldLayoutMk cId="3079863607" sldId="2147483973"/>
          </pc:sldLayoutMkLst>
        </pc:sldLayoutChg>
        <pc:sldLayoutChg chg="add del mod replId">
          <pc:chgData name="ГЛ. АС. РОСИЦА УЗУНОВА" userId="S::r_uzunova@au-plovdiv.bg::cc616562-4f9f-40d8-ada9-553fb465098e" providerId="AD" clId="Web-{C55B6E79-527E-54FE-91DB-32DD4FEE93D6}" dt="2025-05-31T18:53:00.682" v="166"/>
          <pc:sldLayoutMkLst>
            <pc:docMk/>
            <pc:sldMasterMk cId="1035288746" sldId="2147483972"/>
            <pc:sldLayoutMk cId="1610913137" sldId="2147483974"/>
          </pc:sldLayoutMkLst>
        </pc:sldLayoutChg>
        <pc:sldLayoutChg chg="add del mod replId">
          <pc:chgData name="ГЛ. АС. РОСИЦА УЗУНОВА" userId="S::r_uzunova@au-plovdiv.bg::cc616562-4f9f-40d8-ada9-553fb465098e" providerId="AD" clId="Web-{C55B6E79-527E-54FE-91DB-32DD4FEE93D6}" dt="2025-05-31T18:53:00.682" v="166"/>
          <pc:sldLayoutMkLst>
            <pc:docMk/>
            <pc:sldMasterMk cId="1035288746" sldId="2147483972"/>
            <pc:sldLayoutMk cId="2365644015" sldId="2147483975"/>
          </pc:sldLayoutMkLst>
        </pc:sldLayoutChg>
        <pc:sldLayoutChg chg="add del mod replId">
          <pc:chgData name="ГЛ. АС. РОСИЦА УЗУНОВА" userId="S::r_uzunova@au-plovdiv.bg::cc616562-4f9f-40d8-ada9-553fb465098e" providerId="AD" clId="Web-{C55B6E79-527E-54FE-91DB-32DD4FEE93D6}" dt="2025-05-31T18:53:00.682" v="166"/>
          <pc:sldLayoutMkLst>
            <pc:docMk/>
            <pc:sldMasterMk cId="1035288746" sldId="2147483972"/>
            <pc:sldLayoutMk cId="1932462997" sldId="2147483976"/>
          </pc:sldLayoutMkLst>
        </pc:sldLayoutChg>
        <pc:sldLayoutChg chg="add del mod replId">
          <pc:chgData name="ГЛ. АС. РОСИЦА УЗУНОВА" userId="S::r_uzunova@au-plovdiv.bg::cc616562-4f9f-40d8-ada9-553fb465098e" providerId="AD" clId="Web-{C55B6E79-527E-54FE-91DB-32DD4FEE93D6}" dt="2025-05-31T18:53:00.682" v="166"/>
          <pc:sldLayoutMkLst>
            <pc:docMk/>
            <pc:sldMasterMk cId="1035288746" sldId="2147483972"/>
            <pc:sldLayoutMk cId="4029815901" sldId="2147483977"/>
          </pc:sldLayoutMkLst>
        </pc:sldLayoutChg>
        <pc:sldLayoutChg chg="add del mod replId">
          <pc:chgData name="ГЛ. АС. РОСИЦА УЗУНОВА" userId="S::r_uzunova@au-plovdiv.bg::cc616562-4f9f-40d8-ada9-553fb465098e" providerId="AD" clId="Web-{C55B6E79-527E-54FE-91DB-32DD4FEE93D6}" dt="2025-05-31T18:53:00.682" v="166"/>
          <pc:sldLayoutMkLst>
            <pc:docMk/>
            <pc:sldMasterMk cId="1035288746" sldId="2147483972"/>
            <pc:sldLayoutMk cId="673886614" sldId="2147483978"/>
          </pc:sldLayoutMkLst>
        </pc:sldLayoutChg>
        <pc:sldLayoutChg chg="add del mod replId">
          <pc:chgData name="ГЛ. АС. РОСИЦА УЗУНОВА" userId="S::r_uzunova@au-plovdiv.bg::cc616562-4f9f-40d8-ada9-553fb465098e" providerId="AD" clId="Web-{C55B6E79-527E-54FE-91DB-32DD4FEE93D6}" dt="2025-05-31T18:53:00.682" v="166"/>
          <pc:sldLayoutMkLst>
            <pc:docMk/>
            <pc:sldMasterMk cId="1035288746" sldId="2147483972"/>
            <pc:sldLayoutMk cId="1916725406" sldId="2147483979"/>
          </pc:sldLayoutMkLst>
        </pc:sldLayoutChg>
        <pc:sldLayoutChg chg="add del mod replId">
          <pc:chgData name="ГЛ. АС. РОСИЦА УЗУНОВА" userId="S::r_uzunova@au-plovdiv.bg::cc616562-4f9f-40d8-ada9-553fb465098e" providerId="AD" clId="Web-{C55B6E79-527E-54FE-91DB-32DD4FEE93D6}" dt="2025-05-31T18:53:00.682" v="166"/>
          <pc:sldLayoutMkLst>
            <pc:docMk/>
            <pc:sldMasterMk cId="1035288746" sldId="2147483972"/>
            <pc:sldLayoutMk cId="2731825832" sldId="2147483980"/>
          </pc:sldLayoutMkLst>
        </pc:sldLayoutChg>
        <pc:sldLayoutChg chg="add del mod replId">
          <pc:chgData name="ГЛ. АС. РОСИЦА УЗУНОВА" userId="S::r_uzunova@au-plovdiv.bg::cc616562-4f9f-40d8-ada9-553fb465098e" providerId="AD" clId="Web-{C55B6E79-527E-54FE-91DB-32DD4FEE93D6}" dt="2025-05-31T18:53:00.682" v="166"/>
          <pc:sldLayoutMkLst>
            <pc:docMk/>
            <pc:sldMasterMk cId="1035288746" sldId="2147483972"/>
            <pc:sldLayoutMk cId="3474646521" sldId="2147483981"/>
          </pc:sldLayoutMkLst>
        </pc:sldLayoutChg>
        <pc:sldLayoutChg chg="add del mod replId">
          <pc:chgData name="ГЛ. АС. РОСИЦА УЗУНОВА" userId="S::r_uzunova@au-plovdiv.bg::cc616562-4f9f-40d8-ada9-553fb465098e" providerId="AD" clId="Web-{C55B6E79-527E-54FE-91DB-32DD4FEE93D6}" dt="2025-05-31T18:53:00.682" v="166"/>
          <pc:sldLayoutMkLst>
            <pc:docMk/>
            <pc:sldMasterMk cId="1035288746" sldId="2147483972"/>
            <pc:sldLayoutMk cId="2772437560" sldId="2147483982"/>
          </pc:sldLayoutMkLst>
        </pc:sldLayoutChg>
        <pc:sldLayoutChg chg="add del mod replId">
          <pc:chgData name="ГЛ. АС. РОСИЦА УЗУНОВА" userId="S::r_uzunova@au-plovdiv.bg::cc616562-4f9f-40d8-ada9-553fb465098e" providerId="AD" clId="Web-{C55B6E79-527E-54FE-91DB-32DD4FEE93D6}" dt="2025-05-31T18:53:00.682" v="166"/>
          <pc:sldLayoutMkLst>
            <pc:docMk/>
            <pc:sldMasterMk cId="1035288746" sldId="2147483972"/>
            <pc:sldLayoutMk cId="1123699436" sldId="2147483983"/>
          </pc:sldLayoutMkLst>
        </pc:sldLayoutChg>
      </pc:sldMasterChg>
      <pc:sldMasterChg chg="add del addSldLayout delSldLayout modSldLayout">
        <pc:chgData name="ГЛ. АС. РОСИЦА УЗУНОВА" userId="S::r_uzunova@au-plovdiv.bg::cc616562-4f9f-40d8-ada9-553fb465098e" providerId="AD" clId="Web-{C55B6E79-527E-54FE-91DB-32DD4FEE93D6}" dt="2025-05-31T19:05:56.193" v="222"/>
        <pc:sldMasterMkLst>
          <pc:docMk/>
          <pc:sldMasterMk cId="3091679027" sldId="2147483984"/>
        </pc:sldMasterMkLst>
        <pc:sldLayoutChg chg="add del mod replId">
          <pc:chgData name="ГЛ. АС. РОСИЦА УЗУНОВА" userId="S::r_uzunova@au-plovdiv.bg::cc616562-4f9f-40d8-ada9-553fb465098e" providerId="AD" clId="Web-{C55B6E79-527E-54FE-91DB-32DD4FEE93D6}" dt="2025-05-31T19:05:56.193" v="222"/>
          <pc:sldLayoutMkLst>
            <pc:docMk/>
            <pc:sldMasterMk cId="3091679027" sldId="2147483984"/>
            <pc:sldLayoutMk cId="1082041120" sldId="2147483985"/>
          </pc:sldLayoutMkLst>
        </pc:sldLayoutChg>
        <pc:sldLayoutChg chg="add del mod replId">
          <pc:chgData name="ГЛ. АС. РОСИЦА УЗУНОВА" userId="S::r_uzunova@au-plovdiv.bg::cc616562-4f9f-40d8-ada9-553fb465098e" providerId="AD" clId="Web-{C55B6E79-527E-54FE-91DB-32DD4FEE93D6}" dt="2025-05-31T19:05:56.193" v="222"/>
          <pc:sldLayoutMkLst>
            <pc:docMk/>
            <pc:sldMasterMk cId="3091679027" sldId="2147483984"/>
            <pc:sldLayoutMk cId="3423533576" sldId="2147483986"/>
          </pc:sldLayoutMkLst>
        </pc:sldLayoutChg>
        <pc:sldLayoutChg chg="add del mod replId">
          <pc:chgData name="ГЛ. АС. РОСИЦА УЗУНОВА" userId="S::r_uzunova@au-plovdiv.bg::cc616562-4f9f-40d8-ada9-553fb465098e" providerId="AD" clId="Web-{C55B6E79-527E-54FE-91DB-32DD4FEE93D6}" dt="2025-05-31T19:05:56.193" v="222"/>
          <pc:sldLayoutMkLst>
            <pc:docMk/>
            <pc:sldMasterMk cId="3091679027" sldId="2147483984"/>
            <pc:sldLayoutMk cId="3329678015" sldId="2147483987"/>
          </pc:sldLayoutMkLst>
        </pc:sldLayoutChg>
        <pc:sldLayoutChg chg="add del mod replId">
          <pc:chgData name="ГЛ. АС. РОСИЦА УЗУНОВА" userId="S::r_uzunova@au-plovdiv.bg::cc616562-4f9f-40d8-ada9-553fb465098e" providerId="AD" clId="Web-{C55B6E79-527E-54FE-91DB-32DD4FEE93D6}" dt="2025-05-31T19:05:56.193" v="222"/>
          <pc:sldLayoutMkLst>
            <pc:docMk/>
            <pc:sldMasterMk cId="3091679027" sldId="2147483984"/>
            <pc:sldLayoutMk cId="1941477263" sldId="2147483988"/>
          </pc:sldLayoutMkLst>
        </pc:sldLayoutChg>
        <pc:sldLayoutChg chg="add del mod replId">
          <pc:chgData name="ГЛ. АС. РОСИЦА УЗУНОВА" userId="S::r_uzunova@au-plovdiv.bg::cc616562-4f9f-40d8-ada9-553fb465098e" providerId="AD" clId="Web-{C55B6E79-527E-54FE-91DB-32DD4FEE93D6}" dt="2025-05-31T19:05:56.193" v="222"/>
          <pc:sldLayoutMkLst>
            <pc:docMk/>
            <pc:sldMasterMk cId="3091679027" sldId="2147483984"/>
            <pc:sldLayoutMk cId="3291474066" sldId="2147483989"/>
          </pc:sldLayoutMkLst>
        </pc:sldLayoutChg>
        <pc:sldLayoutChg chg="add del mod replId">
          <pc:chgData name="ГЛ. АС. РОСИЦА УЗУНОВА" userId="S::r_uzunova@au-plovdiv.bg::cc616562-4f9f-40d8-ada9-553fb465098e" providerId="AD" clId="Web-{C55B6E79-527E-54FE-91DB-32DD4FEE93D6}" dt="2025-05-31T19:05:56.193" v="222"/>
          <pc:sldLayoutMkLst>
            <pc:docMk/>
            <pc:sldMasterMk cId="3091679027" sldId="2147483984"/>
            <pc:sldLayoutMk cId="2058035725" sldId="2147483990"/>
          </pc:sldLayoutMkLst>
        </pc:sldLayoutChg>
        <pc:sldLayoutChg chg="add del mod replId">
          <pc:chgData name="ГЛ. АС. РОСИЦА УЗУНОВА" userId="S::r_uzunova@au-plovdiv.bg::cc616562-4f9f-40d8-ada9-553fb465098e" providerId="AD" clId="Web-{C55B6E79-527E-54FE-91DB-32DD4FEE93D6}" dt="2025-05-31T19:05:56.193" v="222"/>
          <pc:sldLayoutMkLst>
            <pc:docMk/>
            <pc:sldMasterMk cId="3091679027" sldId="2147483984"/>
            <pc:sldLayoutMk cId="749495913" sldId="2147483991"/>
          </pc:sldLayoutMkLst>
        </pc:sldLayoutChg>
        <pc:sldLayoutChg chg="add del mod replId">
          <pc:chgData name="ГЛ. АС. РОСИЦА УЗУНОВА" userId="S::r_uzunova@au-plovdiv.bg::cc616562-4f9f-40d8-ada9-553fb465098e" providerId="AD" clId="Web-{C55B6E79-527E-54FE-91DB-32DD4FEE93D6}" dt="2025-05-31T19:05:56.193" v="222"/>
          <pc:sldLayoutMkLst>
            <pc:docMk/>
            <pc:sldMasterMk cId="3091679027" sldId="2147483984"/>
            <pc:sldLayoutMk cId="897886341" sldId="2147483992"/>
          </pc:sldLayoutMkLst>
        </pc:sldLayoutChg>
        <pc:sldLayoutChg chg="add del mod replId">
          <pc:chgData name="ГЛ. АС. РОСИЦА УЗУНОВА" userId="S::r_uzunova@au-plovdiv.bg::cc616562-4f9f-40d8-ada9-553fb465098e" providerId="AD" clId="Web-{C55B6E79-527E-54FE-91DB-32DD4FEE93D6}" dt="2025-05-31T19:05:56.193" v="222"/>
          <pc:sldLayoutMkLst>
            <pc:docMk/>
            <pc:sldMasterMk cId="3091679027" sldId="2147483984"/>
            <pc:sldLayoutMk cId="2938961230" sldId="2147483993"/>
          </pc:sldLayoutMkLst>
        </pc:sldLayoutChg>
        <pc:sldLayoutChg chg="add del mod replId">
          <pc:chgData name="ГЛ. АС. РОСИЦА УЗУНОВА" userId="S::r_uzunova@au-plovdiv.bg::cc616562-4f9f-40d8-ada9-553fb465098e" providerId="AD" clId="Web-{C55B6E79-527E-54FE-91DB-32DD4FEE93D6}" dt="2025-05-31T19:05:56.193" v="222"/>
          <pc:sldLayoutMkLst>
            <pc:docMk/>
            <pc:sldMasterMk cId="3091679027" sldId="2147483984"/>
            <pc:sldLayoutMk cId="1305843968" sldId="2147483994"/>
          </pc:sldLayoutMkLst>
        </pc:sldLayoutChg>
        <pc:sldLayoutChg chg="add del mod replId">
          <pc:chgData name="ГЛ. АС. РОСИЦА УЗУНОВА" userId="S::r_uzunova@au-plovdiv.bg::cc616562-4f9f-40d8-ada9-553fb465098e" providerId="AD" clId="Web-{C55B6E79-527E-54FE-91DB-32DD4FEE93D6}" dt="2025-05-31T19:05:56.193" v="222"/>
          <pc:sldLayoutMkLst>
            <pc:docMk/>
            <pc:sldMasterMk cId="3091679027" sldId="2147483984"/>
            <pc:sldLayoutMk cId="3150396346" sldId="2147483995"/>
          </pc:sldLayoutMkLst>
        </pc:sldLayoutChg>
      </pc:sldMasterChg>
      <pc:sldMasterChg chg="add addSldLayout modSldLayout">
        <pc:chgData name="ГЛ. АС. РОСИЦА УЗУНОВА" userId="S::r_uzunova@au-plovdiv.bg::cc616562-4f9f-40d8-ada9-553fb465098e" providerId="AD" clId="Web-{C55B6E79-527E-54FE-91DB-32DD4FEE93D6}" dt="2025-05-31T19:05:56.193" v="222"/>
        <pc:sldMasterMkLst>
          <pc:docMk/>
          <pc:sldMasterMk cId="1883498610" sldId="2147483996"/>
        </pc:sldMasterMkLst>
        <pc:sldLayoutChg chg="add mod replId">
          <pc:chgData name="ГЛ. АС. РОСИЦА УЗУНОВА" userId="S::r_uzunova@au-plovdiv.bg::cc616562-4f9f-40d8-ada9-553fb465098e" providerId="AD" clId="Web-{C55B6E79-527E-54FE-91DB-32DD4FEE93D6}" dt="2025-05-31T19:05:56.193" v="222"/>
          <pc:sldLayoutMkLst>
            <pc:docMk/>
            <pc:sldMasterMk cId="1883498610" sldId="2147483996"/>
            <pc:sldLayoutMk cId="884982231" sldId="2147483997"/>
          </pc:sldLayoutMkLst>
        </pc:sldLayoutChg>
        <pc:sldLayoutChg chg="add mod replId">
          <pc:chgData name="ГЛ. АС. РОСИЦА УЗУНОВА" userId="S::r_uzunova@au-plovdiv.bg::cc616562-4f9f-40d8-ada9-553fb465098e" providerId="AD" clId="Web-{C55B6E79-527E-54FE-91DB-32DD4FEE93D6}" dt="2025-05-31T19:05:56.193" v="222"/>
          <pc:sldLayoutMkLst>
            <pc:docMk/>
            <pc:sldMasterMk cId="1883498610" sldId="2147483996"/>
            <pc:sldLayoutMk cId="1805575151" sldId="2147483998"/>
          </pc:sldLayoutMkLst>
        </pc:sldLayoutChg>
        <pc:sldLayoutChg chg="add mod replId">
          <pc:chgData name="ГЛ. АС. РОСИЦА УЗУНОВА" userId="S::r_uzunova@au-plovdiv.bg::cc616562-4f9f-40d8-ada9-553fb465098e" providerId="AD" clId="Web-{C55B6E79-527E-54FE-91DB-32DD4FEE93D6}" dt="2025-05-31T19:05:56.193" v="222"/>
          <pc:sldLayoutMkLst>
            <pc:docMk/>
            <pc:sldMasterMk cId="1883498610" sldId="2147483996"/>
            <pc:sldLayoutMk cId="1642160054" sldId="2147483999"/>
          </pc:sldLayoutMkLst>
        </pc:sldLayoutChg>
        <pc:sldLayoutChg chg="add mod replId">
          <pc:chgData name="ГЛ. АС. РОСИЦА УЗУНОВА" userId="S::r_uzunova@au-plovdiv.bg::cc616562-4f9f-40d8-ada9-553fb465098e" providerId="AD" clId="Web-{C55B6E79-527E-54FE-91DB-32DD4FEE93D6}" dt="2025-05-31T19:05:56.193" v="222"/>
          <pc:sldLayoutMkLst>
            <pc:docMk/>
            <pc:sldMasterMk cId="1883498610" sldId="2147483996"/>
            <pc:sldLayoutMk cId="4173644759" sldId="2147484000"/>
          </pc:sldLayoutMkLst>
        </pc:sldLayoutChg>
        <pc:sldLayoutChg chg="add mod replId">
          <pc:chgData name="ГЛ. АС. РОСИЦА УЗУНОВА" userId="S::r_uzunova@au-plovdiv.bg::cc616562-4f9f-40d8-ada9-553fb465098e" providerId="AD" clId="Web-{C55B6E79-527E-54FE-91DB-32DD4FEE93D6}" dt="2025-05-31T19:05:56.193" v="222"/>
          <pc:sldLayoutMkLst>
            <pc:docMk/>
            <pc:sldMasterMk cId="1883498610" sldId="2147483996"/>
            <pc:sldLayoutMk cId="117936370" sldId="2147484001"/>
          </pc:sldLayoutMkLst>
        </pc:sldLayoutChg>
        <pc:sldLayoutChg chg="add mod replId">
          <pc:chgData name="ГЛ. АС. РОСИЦА УЗУНОВА" userId="S::r_uzunova@au-plovdiv.bg::cc616562-4f9f-40d8-ada9-553fb465098e" providerId="AD" clId="Web-{C55B6E79-527E-54FE-91DB-32DD4FEE93D6}" dt="2025-05-31T19:05:56.193" v="222"/>
          <pc:sldLayoutMkLst>
            <pc:docMk/>
            <pc:sldMasterMk cId="1883498610" sldId="2147483996"/>
            <pc:sldLayoutMk cId="2265721356" sldId="2147484002"/>
          </pc:sldLayoutMkLst>
        </pc:sldLayoutChg>
        <pc:sldLayoutChg chg="add mod replId">
          <pc:chgData name="ГЛ. АС. РОСИЦА УЗУНОВА" userId="S::r_uzunova@au-plovdiv.bg::cc616562-4f9f-40d8-ada9-553fb465098e" providerId="AD" clId="Web-{C55B6E79-527E-54FE-91DB-32DD4FEE93D6}" dt="2025-05-31T19:05:56.193" v="222"/>
          <pc:sldLayoutMkLst>
            <pc:docMk/>
            <pc:sldMasterMk cId="1883498610" sldId="2147483996"/>
            <pc:sldLayoutMk cId="627043381" sldId="2147484003"/>
          </pc:sldLayoutMkLst>
        </pc:sldLayoutChg>
        <pc:sldLayoutChg chg="add mod replId">
          <pc:chgData name="ГЛ. АС. РОСИЦА УЗУНОВА" userId="S::r_uzunova@au-plovdiv.bg::cc616562-4f9f-40d8-ada9-553fb465098e" providerId="AD" clId="Web-{C55B6E79-527E-54FE-91DB-32DD4FEE93D6}" dt="2025-05-31T19:05:56.193" v="222"/>
          <pc:sldLayoutMkLst>
            <pc:docMk/>
            <pc:sldMasterMk cId="1883498610" sldId="2147483996"/>
            <pc:sldLayoutMk cId="29948536" sldId="2147484004"/>
          </pc:sldLayoutMkLst>
        </pc:sldLayoutChg>
        <pc:sldLayoutChg chg="add mod replId">
          <pc:chgData name="ГЛ. АС. РОСИЦА УЗУНОВА" userId="S::r_uzunova@au-plovdiv.bg::cc616562-4f9f-40d8-ada9-553fb465098e" providerId="AD" clId="Web-{C55B6E79-527E-54FE-91DB-32DD4FEE93D6}" dt="2025-05-31T19:05:56.193" v="222"/>
          <pc:sldLayoutMkLst>
            <pc:docMk/>
            <pc:sldMasterMk cId="1883498610" sldId="2147483996"/>
            <pc:sldLayoutMk cId="865229073" sldId="2147484005"/>
          </pc:sldLayoutMkLst>
        </pc:sldLayoutChg>
        <pc:sldLayoutChg chg="add mod replId">
          <pc:chgData name="ГЛ. АС. РОСИЦА УЗУНОВА" userId="S::r_uzunova@au-plovdiv.bg::cc616562-4f9f-40d8-ada9-553fb465098e" providerId="AD" clId="Web-{C55B6E79-527E-54FE-91DB-32DD4FEE93D6}" dt="2025-05-31T19:05:56.193" v="222"/>
          <pc:sldLayoutMkLst>
            <pc:docMk/>
            <pc:sldMasterMk cId="1883498610" sldId="2147483996"/>
            <pc:sldLayoutMk cId="3669639067" sldId="2147484006"/>
          </pc:sldLayoutMkLst>
        </pc:sldLayoutChg>
        <pc:sldLayoutChg chg="add mod replId">
          <pc:chgData name="ГЛ. АС. РОСИЦА УЗУНОВА" userId="S::r_uzunova@au-plovdiv.bg::cc616562-4f9f-40d8-ada9-553fb465098e" providerId="AD" clId="Web-{C55B6E79-527E-54FE-91DB-32DD4FEE93D6}" dt="2025-05-31T19:05:56.193" v="222"/>
          <pc:sldLayoutMkLst>
            <pc:docMk/>
            <pc:sldMasterMk cId="1883498610" sldId="2147483996"/>
            <pc:sldLayoutMk cId="2015052854" sldId="214748400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_______________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________________Microsoft_Excel1.xlsx"/></Relationships>
</file>

<file path=ppt/charts/_rels/chart3.xml.rels><?xml version="1.0" encoding="UTF-8" standalone="yes"?>
<Relationships xmlns="http://schemas.openxmlformats.org/package/2006/relationships"><Relationship Id="rId3" Type="http://schemas.openxmlformats.org/officeDocument/2006/relationships/package" Target="../embeddings/_______________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__________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________________Microsoft_Excel4.xlsx"/></Relationships>
</file>

<file path=ppt/charts/_rels/chart6.xml.rels><?xml version="1.0" encoding="UTF-8" standalone="yes"?>
<Relationships xmlns="http://schemas.openxmlformats.org/package/2006/relationships"><Relationship Id="rId3" Type="http://schemas.openxmlformats.org/officeDocument/2006/relationships/package" Target="../embeddings/_______________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_______________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________________Microsoft_Excel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_______________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43596032397198"/>
          <c:y val="5.7256368806010843E-3"/>
          <c:w val="0.30904935987913534"/>
          <c:h val="0.76262743020368895"/>
        </c:manualLayout>
      </c:layout>
      <c:pieChart>
        <c:varyColors val="1"/>
        <c:ser>
          <c:idx val="0"/>
          <c:order val="0"/>
          <c:explosion val="1"/>
          <c:dPt>
            <c:idx val="0"/>
            <c:bubble3D val="0"/>
            <c:spPr>
              <a:solidFill>
                <a:schemeClr val="tx2">
                  <a:lumMod val="50000"/>
                  <a:lumOff val="50000"/>
                </a:schemeClr>
              </a:solidFill>
              <a:ln w="19050">
                <a:solidFill>
                  <a:schemeClr val="lt1"/>
                </a:solidFill>
              </a:ln>
              <a:effectLst>
                <a:innerShdw blurRad="114300">
                  <a:schemeClr val="accent1"/>
                </a:innerShdw>
              </a:effectLst>
            </c:spPr>
            <c:extLst>
              <c:ext xmlns:c16="http://schemas.microsoft.com/office/drawing/2014/chart" uri="{C3380CC4-5D6E-409C-BE32-E72D297353CC}">
                <c16:uniqueId val="{00000001-ACD3-4AFD-8BAF-CBD4CB5F4079}"/>
              </c:ext>
            </c:extLst>
          </c:dPt>
          <c:dPt>
            <c:idx val="1"/>
            <c:bubble3D val="0"/>
            <c:spPr>
              <a:solidFill>
                <a:schemeClr val="accent1">
                  <a:lumMod val="60000"/>
                  <a:lumOff val="40000"/>
                </a:schemeClr>
              </a:solidFill>
              <a:ln w="19050">
                <a:solidFill>
                  <a:schemeClr val="lt1"/>
                </a:solidFill>
              </a:ln>
              <a:effectLst>
                <a:innerShdw blurRad="114300">
                  <a:schemeClr val="accent2"/>
                </a:innerShdw>
              </a:effectLst>
            </c:spPr>
            <c:extLst>
              <c:ext xmlns:c16="http://schemas.microsoft.com/office/drawing/2014/chart" uri="{C3380CC4-5D6E-409C-BE32-E72D297353CC}">
                <c16:uniqueId val="{00000003-ACD3-4AFD-8BAF-CBD4CB5F4079}"/>
              </c:ext>
            </c:extLst>
          </c:dPt>
          <c:dPt>
            <c:idx val="2"/>
            <c:bubble3D val="0"/>
            <c:spPr>
              <a:solidFill>
                <a:schemeClr val="accent1">
                  <a:lumMod val="20000"/>
                  <a:lumOff val="80000"/>
                </a:schemeClr>
              </a:solidFill>
              <a:ln w="19050">
                <a:solidFill>
                  <a:schemeClr val="lt1"/>
                </a:solidFill>
              </a:ln>
              <a:effectLst>
                <a:innerShdw blurRad="114300">
                  <a:schemeClr val="accent3"/>
                </a:innerShdw>
              </a:effectLst>
            </c:spPr>
            <c:extLst>
              <c:ext xmlns:c16="http://schemas.microsoft.com/office/drawing/2014/chart" uri="{C3380CC4-5D6E-409C-BE32-E72D297353CC}">
                <c16:uniqueId val="{00000005-ACD3-4AFD-8BAF-CBD4CB5F4079}"/>
              </c:ext>
            </c:extLst>
          </c:dPt>
          <c:dPt>
            <c:idx val="3"/>
            <c:bubble3D val="0"/>
            <c:spPr>
              <a:solidFill>
                <a:srgbClr val="FF0000"/>
              </a:solidFill>
              <a:ln w="19050">
                <a:solidFill>
                  <a:schemeClr val="lt1"/>
                </a:solidFill>
              </a:ln>
              <a:effectLst>
                <a:innerShdw blurRad="114300">
                  <a:schemeClr val="accent4"/>
                </a:innerShdw>
              </a:effectLst>
            </c:spPr>
            <c:extLst>
              <c:ext xmlns:c16="http://schemas.microsoft.com/office/drawing/2014/chart" uri="{C3380CC4-5D6E-409C-BE32-E72D297353CC}">
                <c16:uniqueId val="{00000007-ACD3-4AFD-8BAF-CBD4CB5F4079}"/>
              </c:ext>
            </c:extLst>
          </c:dPt>
          <c:dPt>
            <c:idx val="4"/>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c:ext xmlns:c16="http://schemas.microsoft.com/office/drawing/2014/chart" uri="{C3380CC4-5D6E-409C-BE32-E72D297353CC}">
                <c16:uniqueId val="{00000009-ACD3-4AFD-8BAF-CBD4CB5F4079}"/>
              </c:ext>
            </c:extLst>
          </c:dPt>
          <c:cat>
            <c:strRef>
              <c:f>Sheet1!$T$14:$T$18</c:f>
              <c:strCache>
                <c:ptCount val="5"/>
                <c:pt idx="0">
                  <c:v>highly informed</c:v>
                </c:pt>
                <c:pt idx="1">
                  <c:v>informed</c:v>
                </c:pt>
                <c:pt idx="2">
                  <c:v>informed to some extend</c:v>
                </c:pt>
                <c:pt idx="3">
                  <c:v>slightly informed</c:v>
                </c:pt>
                <c:pt idx="4">
                  <c:v>uninformed </c:v>
                </c:pt>
              </c:strCache>
            </c:strRef>
          </c:cat>
          <c:val>
            <c:numRef>
              <c:f>Sheet1!$U$14:$U$18</c:f>
              <c:numCache>
                <c:formatCode>0.00%</c:formatCode>
                <c:ptCount val="5"/>
                <c:pt idx="0">
                  <c:v>0.32400000000000001</c:v>
                </c:pt>
                <c:pt idx="1">
                  <c:v>0.38200000000000001</c:v>
                </c:pt>
                <c:pt idx="2">
                  <c:v>0.26500000000000001</c:v>
                </c:pt>
                <c:pt idx="3">
                  <c:v>2.9000000000000001E-2</c:v>
                </c:pt>
                <c:pt idx="4" formatCode="0%">
                  <c:v>0</c:v>
                </c:pt>
              </c:numCache>
            </c:numRef>
          </c:val>
          <c:extLst>
            <c:ext xmlns:c16="http://schemas.microsoft.com/office/drawing/2014/chart" uri="{C3380CC4-5D6E-409C-BE32-E72D297353CC}">
              <c16:uniqueId val="{0000000A-ACD3-4AFD-8BAF-CBD4CB5F4079}"/>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9.4012514488818668E-3"/>
          <c:y val="0.81076426520498479"/>
          <c:w val="0.99059874855111818"/>
          <c:h val="0.18923573479501515"/>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FE5A5A">
                  <a:lumMod val="75000"/>
                </a:srgbClr>
              </a:solidFill>
              <a:ln w="19050">
                <a:solidFill>
                  <a:schemeClr val="lt1"/>
                </a:solidFill>
              </a:ln>
              <a:effectLst/>
            </c:spPr>
            <c:extLst>
              <c:ext xmlns:c16="http://schemas.microsoft.com/office/drawing/2014/chart" uri="{C3380CC4-5D6E-409C-BE32-E72D297353CC}">
                <c16:uniqueId val="{00000001-87E9-4228-9D17-007D3E1D469B}"/>
              </c:ext>
            </c:extLst>
          </c:dPt>
          <c:dPt>
            <c:idx val="1"/>
            <c:bubble3D val="0"/>
            <c:spPr>
              <a:solidFill>
                <a:srgbClr val="FE733C">
                  <a:lumMod val="60000"/>
                  <a:lumOff val="40000"/>
                </a:srgbClr>
              </a:solidFill>
              <a:ln w="19050">
                <a:solidFill>
                  <a:schemeClr val="lt1"/>
                </a:solidFill>
              </a:ln>
              <a:effectLst/>
            </c:spPr>
            <c:extLst>
              <c:ext xmlns:c16="http://schemas.microsoft.com/office/drawing/2014/chart" uri="{C3380CC4-5D6E-409C-BE32-E72D297353CC}">
                <c16:uniqueId val="{00000003-87E9-4228-9D17-007D3E1D469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7E9-4228-9D17-007D3E1D469B}"/>
              </c:ext>
            </c:extLst>
          </c:dPt>
          <c:dPt>
            <c:idx val="3"/>
            <c:bubble3D val="0"/>
            <c:spPr>
              <a:solidFill>
                <a:srgbClr val="00B0F0"/>
              </a:solidFill>
              <a:ln w="19050">
                <a:solidFill>
                  <a:schemeClr val="lt1"/>
                </a:solidFill>
              </a:ln>
              <a:effectLst/>
            </c:spPr>
            <c:extLst>
              <c:ext xmlns:c16="http://schemas.microsoft.com/office/drawing/2014/chart" uri="{C3380CC4-5D6E-409C-BE32-E72D297353CC}">
                <c16:uniqueId val="{00000007-87E9-4228-9D17-007D3E1D469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7E9-4228-9D17-007D3E1D469B}"/>
              </c:ext>
            </c:extLst>
          </c:dPt>
          <c:cat>
            <c:strRef>
              <c:f>Sheet4!$I$21:$I$25</c:f>
              <c:strCache>
                <c:ptCount val="5"/>
                <c:pt idx="0">
                  <c:v>strongly negative</c:v>
                </c:pt>
                <c:pt idx="1">
                  <c:v>negative</c:v>
                </c:pt>
                <c:pt idx="2">
                  <c:v>neutral</c:v>
                </c:pt>
                <c:pt idx="3">
                  <c:v>positive</c:v>
                </c:pt>
                <c:pt idx="4">
                  <c:v>strongly positive</c:v>
                </c:pt>
              </c:strCache>
            </c:strRef>
          </c:cat>
          <c:val>
            <c:numRef>
              <c:f>Sheet4!$J$21:$J$25</c:f>
              <c:numCache>
                <c:formatCode>0%</c:formatCode>
                <c:ptCount val="5"/>
                <c:pt idx="0">
                  <c:v>0.03</c:v>
                </c:pt>
                <c:pt idx="1">
                  <c:v>0.03</c:v>
                </c:pt>
                <c:pt idx="2" formatCode="0.00%">
                  <c:v>0.36399999999999999</c:v>
                </c:pt>
                <c:pt idx="3" formatCode="0.00%">
                  <c:v>0.36399999999999999</c:v>
                </c:pt>
                <c:pt idx="4" formatCode="0.00%">
                  <c:v>0.21199999999999999</c:v>
                </c:pt>
              </c:numCache>
            </c:numRef>
          </c:val>
          <c:extLst>
            <c:ext xmlns:c16="http://schemas.microsoft.com/office/drawing/2014/chart" uri="{C3380CC4-5D6E-409C-BE32-E72D297353CC}">
              <c16:uniqueId val="{0000000A-87E9-4228-9D17-007D3E1D469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chart>
  <c:spPr>
    <a:noFill/>
    <a:ln>
      <a:noFill/>
    </a:ln>
    <a:effectLst/>
  </c:spPr>
  <c:txPr>
    <a:bodyPr/>
    <a:lstStyle/>
    <a:p>
      <a:pPr>
        <a:defRPr/>
      </a:pPr>
      <a:endParaRPr lang="bg-BG"/>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33-4B69-820E-3BECB5919D1A}"/>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4733-4B69-820E-3BECB5919D1A}"/>
              </c:ext>
            </c:extLst>
          </c:dPt>
          <c:cat>
            <c:strRef>
              <c:f>Лист1!$D$8:$D$9</c:f>
              <c:strCache>
                <c:ptCount val="2"/>
                <c:pt idx="0">
                  <c:v>Yes</c:v>
                </c:pt>
                <c:pt idx="1">
                  <c:v>No</c:v>
                </c:pt>
              </c:strCache>
            </c:strRef>
          </c:cat>
          <c:val>
            <c:numRef>
              <c:f>Лист1!$E$8:$E$9</c:f>
              <c:numCache>
                <c:formatCode>0.0%</c:formatCode>
                <c:ptCount val="2"/>
                <c:pt idx="0">
                  <c:v>0.67600000000000005</c:v>
                </c:pt>
                <c:pt idx="1">
                  <c:v>0.32400000000000001</c:v>
                </c:pt>
              </c:numCache>
            </c:numRef>
          </c:val>
          <c:extLst>
            <c:ext xmlns:c16="http://schemas.microsoft.com/office/drawing/2014/chart" uri="{C3380CC4-5D6E-409C-BE32-E72D297353CC}">
              <c16:uniqueId val="{00000004-4733-4B69-820E-3BECB5919D1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Лист2!$B$8:$B$13</c:f>
              <c:strCache>
                <c:ptCount val="6"/>
                <c:pt idx="0">
                  <c:v>GPS</c:v>
                </c:pt>
                <c:pt idx="1">
                  <c:v>VRT</c:v>
                </c:pt>
                <c:pt idx="2">
                  <c:v>Geomapping</c:v>
                </c:pt>
                <c:pt idx="3">
                  <c:v>Sensors</c:v>
                </c:pt>
                <c:pt idx="4">
                  <c:v>Automated Streering system</c:v>
                </c:pt>
                <c:pt idx="5">
                  <c:v>Others</c:v>
                </c:pt>
              </c:strCache>
            </c:strRef>
          </c:cat>
          <c:val>
            <c:numRef>
              <c:f>Лист2!$C$8:$C$13</c:f>
              <c:numCache>
                <c:formatCode>0.00%</c:formatCode>
                <c:ptCount val="6"/>
                <c:pt idx="0" formatCode="0%">
                  <c:v>0.63</c:v>
                </c:pt>
                <c:pt idx="1">
                  <c:v>0.13300000000000001</c:v>
                </c:pt>
                <c:pt idx="2">
                  <c:v>0.16700000000000001</c:v>
                </c:pt>
                <c:pt idx="3" formatCode="0%">
                  <c:v>0.3</c:v>
                </c:pt>
                <c:pt idx="4">
                  <c:v>0.23300000000000001</c:v>
                </c:pt>
                <c:pt idx="5" formatCode="0%">
                  <c:v>0.33</c:v>
                </c:pt>
              </c:numCache>
            </c:numRef>
          </c:val>
          <c:extLst>
            <c:ext xmlns:c16="http://schemas.microsoft.com/office/drawing/2014/chart" uri="{C3380CC4-5D6E-409C-BE32-E72D297353CC}">
              <c16:uniqueId val="{00000000-A500-4466-AA8E-89D0D2C23044}"/>
            </c:ext>
          </c:extLst>
        </c:ser>
        <c:dLbls>
          <c:showLegendKey val="0"/>
          <c:showVal val="0"/>
          <c:showCatName val="0"/>
          <c:showSerName val="0"/>
          <c:showPercent val="0"/>
          <c:showBubbleSize val="0"/>
        </c:dLbls>
        <c:gapWidth val="182"/>
        <c:axId val="413190736"/>
        <c:axId val="413191296"/>
      </c:barChart>
      <c:catAx>
        <c:axId val="413190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bg-BG"/>
          </a:p>
        </c:txPr>
        <c:crossAx val="413191296"/>
        <c:crosses val="autoZero"/>
        <c:auto val="1"/>
        <c:lblAlgn val="ctr"/>
        <c:lblOffset val="100"/>
        <c:noMultiLvlLbl val="0"/>
      </c:catAx>
      <c:valAx>
        <c:axId val="413191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413190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010675987576343"/>
          <c:y val="3.678929765886288E-2"/>
          <c:w val="0.36277813132224568"/>
          <c:h val="0.96321070234113715"/>
        </c:manualLayout>
      </c:layout>
      <c:pieChart>
        <c:varyColors val="1"/>
        <c:ser>
          <c:idx val="0"/>
          <c:order val="0"/>
          <c:dPt>
            <c:idx val="0"/>
            <c:bubble3D val="0"/>
            <c:spPr>
              <a:solidFill>
                <a:srgbClr val="0D1C3B">
                  <a:lumMod val="75000"/>
                  <a:lumOff val="25000"/>
                </a:srgbClr>
              </a:solidFill>
              <a:ln w="19050">
                <a:solidFill>
                  <a:schemeClr val="lt1"/>
                </a:solidFill>
              </a:ln>
              <a:effectLst/>
            </c:spPr>
            <c:extLst>
              <c:ext xmlns:c16="http://schemas.microsoft.com/office/drawing/2014/chart" uri="{C3380CC4-5D6E-409C-BE32-E72D297353CC}">
                <c16:uniqueId val="{00000001-FEF5-45C1-B768-7F7860B21966}"/>
              </c:ext>
            </c:extLst>
          </c:dPt>
          <c:dPt>
            <c:idx val="1"/>
            <c:bubble3D val="0"/>
            <c:spPr>
              <a:solidFill>
                <a:srgbClr val="1973EB">
                  <a:lumMod val="60000"/>
                  <a:lumOff val="40000"/>
                </a:srgbClr>
              </a:solidFill>
              <a:ln w="19050">
                <a:solidFill>
                  <a:schemeClr val="lt1"/>
                </a:solidFill>
              </a:ln>
              <a:effectLst/>
            </c:spPr>
            <c:extLst>
              <c:ext xmlns:c16="http://schemas.microsoft.com/office/drawing/2014/chart" uri="{C3380CC4-5D6E-409C-BE32-E72D297353CC}">
                <c16:uniqueId val="{00000003-FEF5-45C1-B768-7F7860B2196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EF5-45C1-B768-7F7860B21966}"/>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FEF5-45C1-B768-7F7860B21966}"/>
              </c:ext>
            </c:extLst>
          </c:dPt>
          <c:dPt>
            <c:idx val="4"/>
            <c:bubble3D val="0"/>
            <c:spPr>
              <a:solidFill>
                <a:srgbClr val="0D1C3B">
                  <a:lumMod val="10000"/>
                  <a:lumOff val="90000"/>
                </a:srgbClr>
              </a:solidFill>
              <a:ln w="19050">
                <a:solidFill>
                  <a:schemeClr val="lt1"/>
                </a:solidFill>
              </a:ln>
              <a:effectLst/>
            </c:spPr>
            <c:extLst>
              <c:ext xmlns:c16="http://schemas.microsoft.com/office/drawing/2014/chart" uri="{C3380CC4-5D6E-409C-BE32-E72D297353CC}">
                <c16:uniqueId val="{00000009-FEF5-45C1-B768-7F7860B21966}"/>
              </c:ext>
            </c:extLst>
          </c:dPt>
          <c:dLbls>
            <c:dLbl>
              <c:idx val="0"/>
              <c:layout>
                <c:manualLayout>
                  <c:x val="-1.0229331895737361E-2"/>
                  <c:y val="-0.1471479010538798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EF5-45C1-B768-7F7860B21966}"/>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bg-BG"/>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Лист3!$C$24:$C$28</c:f>
              <c:strCache>
                <c:ptCount val="5"/>
                <c:pt idx="0">
                  <c:v>Engage with them on a regular and comprehensive basis</c:v>
                </c:pt>
                <c:pt idx="1">
                  <c:v>Utilize them to a limited or partial extent</c:v>
                </c:pt>
                <c:pt idx="2">
                  <c:v>Make occasional or infrequent use of them</c:v>
                </c:pt>
                <c:pt idx="3">
                  <c:v>Do not use them</c:v>
                </c:pt>
                <c:pt idx="4">
                  <c:v>I can not provide a definitive response</c:v>
                </c:pt>
              </c:strCache>
            </c:strRef>
          </c:cat>
          <c:val>
            <c:numRef>
              <c:f>Лист3!$D$24:$D$28</c:f>
              <c:numCache>
                <c:formatCode>0.00%</c:formatCode>
                <c:ptCount val="5"/>
                <c:pt idx="0" formatCode="0%">
                  <c:v>0.5</c:v>
                </c:pt>
                <c:pt idx="1">
                  <c:v>0.14699999999999999</c:v>
                </c:pt>
                <c:pt idx="2">
                  <c:v>6.5000000000000058E-2</c:v>
                </c:pt>
                <c:pt idx="3" formatCode="0%">
                  <c:v>0.2</c:v>
                </c:pt>
                <c:pt idx="4">
                  <c:v>8.7999999999999995E-2</c:v>
                </c:pt>
              </c:numCache>
            </c:numRef>
          </c:val>
          <c:extLst>
            <c:ext xmlns:c16="http://schemas.microsoft.com/office/drawing/2014/chart" uri="{C3380CC4-5D6E-409C-BE32-E72D297353CC}">
              <c16:uniqueId val="{0000000A-FEF5-45C1-B768-7F7860B2196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7740455323987825"/>
          <c:y val="4.1371041005323081E-3"/>
          <c:w val="0.31265410113934666"/>
          <c:h val="0.9155953474796113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chart>
  <c:spPr>
    <a:noFill/>
    <a:ln>
      <a:noFill/>
    </a:ln>
    <a:effectLst/>
  </c:spPr>
  <c:txPr>
    <a:bodyPr/>
    <a:lstStyle/>
    <a:p>
      <a:pPr>
        <a:defRPr/>
      </a:pPr>
      <a:endParaRPr lang="bg-BG"/>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57401342371775"/>
          <c:y val="1.9885239724132749E-2"/>
          <c:w val="0.54251248286840992"/>
          <c:h val="0.8286680438456487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C72-4ADA-8217-37743FCC3089}"/>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BC72-4ADA-8217-37743FCC3089}"/>
              </c:ext>
            </c:extLst>
          </c:dPt>
          <c:cat>
            <c:strRef>
              <c:f>Лист4!$B$10:$B$11</c:f>
              <c:strCache>
                <c:ptCount val="2"/>
                <c:pt idx="0">
                  <c:v>Yes</c:v>
                </c:pt>
                <c:pt idx="1">
                  <c:v>No</c:v>
                </c:pt>
              </c:strCache>
            </c:strRef>
          </c:cat>
          <c:val>
            <c:numRef>
              <c:f>Лист4!$C$10:$C$11</c:f>
              <c:numCache>
                <c:formatCode>0.00%</c:formatCode>
                <c:ptCount val="2"/>
                <c:pt idx="0">
                  <c:v>0.88900000000000001</c:v>
                </c:pt>
                <c:pt idx="1">
                  <c:v>0.111</c:v>
                </c:pt>
              </c:numCache>
            </c:numRef>
          </c:val>
          <c:extLst>
            <c:ext xmlns:c16="http://schemas.microsoft.com/office/drawing/2014/chart" uri="{C3380CC4-5D6E-409C-BE32-E72D297353CC}">
              <c16:uniqueId val="{00000004-BC72-4ADA-8217-37743FCC308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9455380577428"/>
          <c:y val="7.407407407407407E-2"/>
          <c:w val="0.67837401574803147"/>
          <c:h val="0.84731481481481485"/>
        </c:manualLayout>
      </c:layout>
      <c:barChart>
        <c:barDir val="bar"/>
        <c:grouping val="clustered"/>
        <c:varyColors val="0"/>
        <c:ser>
          <c:idx val="0"/>
          <c:order val="0"/>
          <c:spPr>
            <a:solidFill>
              <a:schemeClr val="accent1"/>
            </a:solidFill>
            <a:ln>
              <a:noFill/>
            </a:ln>
            <a:effectLst/>
          </c:spPr>
          <c:invertIfNegative val="0"/>
          <c:cat>
            <c:strRef>
              <c:f>Лист5!$C$21:$C$23</c:f>
              <c:strCache>
                <c:ptCount val="3"/>
                <c:pt idx="0">
                  <c:v>Own resources</c:v>
                </c:pt>
                <c:pt idx="1">
                  <c:v>Loan</c:v>
                </c:pt>
                <c:pt idx="2">
                  <c:v>CAP financial suport</c:v>
                </c:pt>
              </c:strCache>
            </c:strRef>
          </c:cat>
          <c:val>
            <c:numRef>
              <c:f>Лист5!$D$21:$D$23</c:f>
              <c:numCache>
                <c:formatCode>0%</c:formatCode>
                <c:ptCount val="3"/>
                <c:pt idx="0">
                  <c:v>0.54</c:v>
                </c:pt>
                <c:pt idx="1">
                  <c:v>0.2</c:v>
                </c:pt>
                <c:pt idx="2">
                  <c:v>0.53</c:v>
                </c:pt>
              </c:numCache>
            </c:numRef>
          </c:val>
          <c:extLst>
            <c:ext xmlns:c16="http://schemas.microsoft.com/office/drawing/2014/chart" uri="{C3380CC4-5D6E-409C-BE32-E72D297353CC}">
              <c16:uniqueId val="{00000000-D555-4E32-AB7C-1EB701C7C405}"/>
            </c:ext>
          </c:extLst>
        </c:ser>
        <c:dLbls>
          <c:showLegendKey val="0"/>
          <c:showVal val="0"/>
          <c:showCatName val="0"/>
          <c:showSerName val="0"/>
          <c:showPercent val="0"/>
          <c:showBubbleSize val="0"/>
        </c:dLbls>
        <c:gapWidth val="182"/>
        <c:axId val="458265024"/>
        <c:axId val="490481536"/>
      </c:barChart>
      <c:catAx>
        <c:axId val="458265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bg-BG"/>
          </a:p>
        </c:txPr>
        <c:crossAx val="490481536"/>
        <c:crosses val="autoZero"/>
        <c:auto val="1"/>
        <c:lblAlgn val="ctr"/>
        <c:lblOffset val="100"/>
        <c:noMultiLvlLbl val="0"/>
      </c:catAx>
      <c:valAx>
        <c:axId val="4904815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458265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30324207001937"/>
          <c:y val="2.5700921657893921E-2"/>
          <c:w val="0.3610229575733413"/>
          <c:h val="0.79224482356372117"/>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AA8-49CE-8FDF-95E9C6B91759}"/>
              </c:ext>
            </c:extLst>
          </c:dPt>
          <c:dPt>
            <c:idx val="1"/>
            <c:bubble3D val="0"/>
            <c:spPr>
              <a:solidFill>
                <a:srgbClr val="0D1C3B">
                  <a:lumMod val="25000"/>
                  <a:lumOff val="75000"/>
                </a:srgbClr>
              </a:solidFill>
              <a:ln w="19050">
                <a:solidFill>
                  <a:schemeClr val="lt1"/>
                </a:solidFill>
              </a:ln>
              <a:effectLst/>
            </c:spPr>
            <c:extLst>
              <c:ext xmlns:c16="http://schemas.microsoft.com/office/drawing/2014/chart" uri="{C3380CC4-5D6E-409C-BE32-E72D297353CC}">
                <c16:uniqueId val="{00000003-CAA8-49CE-8FDF-95E9C6B9175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AA8-49CE-8FDF-95E9C6B9175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AA8-49CE-8FDF-95E9C6B91759}"/>
              </c:ext>
            </c:extLst>
          </c:dPt>
          <c:dPt>
            <c:idx val="4"/>
            <c:bubble3D val="0"/>
            <c:spPr>
              <a:solidFill>
                <a:srgbClr val="FE733C">
                  <a:lumMod val="75000"/>
                </a:srgbClr>
              </a:solidFill>
              <a:ln w="19050">
                <a:solidFill>
                  <a:schemeClr val="lt1"/>
                </a:solidFill>
              </a:ln>
              <a:effectLst/>
            </c:spPr>
            <c:extLst>
              <c:ext xmlns:c16="http://schemas.microsoft.com/office/drawing/2014/chart" uri="{C3380CC4-5D6E-409C-BE32-E72D297353CC}">
                <c16:uniqueId val="{00000009-CAA8-49CE-8FDF-95E9C6B91759}"/>
              </c:ext>
            </c:extLst>
          </c:dPt>
          <c:cat>
            <c:strRef>
              <c:f>Sheet6!$G$10:$G$14</c:f>
              <c:strCache>
                <c:ptCount val="5"/>
                <c:pt idx="0">
                  <c:v>to a large extent</c:v>
                </c:pt>
                <c:pt idx="1">
                  <c:v>to a relatively large extent</c:v>
                </c:pt>
                <c:pt idx="2">
                  <c:v>to some extend </c:v>
                </c:pt>
                <c:pt idx="3">
                  <c:v>insufficiently </c:v>
                </c:pt>
                <c:pt idx="4">
                  <c:v>it will not affect </c:v>
                </c:pt>
              </c:strCache>
            </c:strRef>
          </c:cat>
          <c:val>
            <c:numRef>
              <c:f>Sheet6!$H$10:$H$14</c:f>
              <c:numCache>
                <c:formatCode>0.00%</c:formatCode>
                <c:ptCount val="5"/>
                <c:pt idx="0">
                  <c:v>0.33300000000000002</c:v>
                </c:pt>
                <c:pt idx="1">
                  <c:v>0.36399999999999999</c:v>
                </c:pt>
                <c:pt idx="2">
                  <c:v>0.21199999999999999</c:v>
                </c:pt>
                <c:pt idx="3" formatCode="0%">
                  <c:v>0.03</c:v>
                </c:pt>
                <c:pt idx="4">
                  <c:v>6.0999999999999999E-2</c:v>
                </c:pt>
              </c:numCache>
            </c:numRef>
          </c:val>
          <c:extLst>
            <c:ext xmlns:c16="http://schemas.microsoft.com/office/drawing/2014/chart" uri="{C3380CC4-5D6E-409C-BE32-E72D297353CC}">
              <c16:uniqueId val="{0000000A-CAA8-49CE-8FDF-95E9C6B9175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7.6507401964124077E-3"/>
          <c:y val="0.82995586987076464"/>
          <c:w val="0.99185000771962328"/>
          <c:h val="0.14997660105041138"/>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chart>
  <c:spPr>
    <a:noFill/>
    <a:ln>
      <a:noFill/>
    </a:ln>
    <a:effectLst/>
  </c:spPr>
  <c:txPr>
    <a:bodyPr/>
    <a:lstStyle/>
    <a:p>
      <a:pPr>
        <a:defRPr/>
      </a:pPr>
      <a:endParaRPr lang="bg-BG"/>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Sheet5!$H$18</c:f>
              <c:strCache>
                <c:ptCount val="1"/>
                <c:pt idx="0">
                  <c:v>strongly negative</c:v>
                </c:pt>
              </c:strCache>
            </c:strRef>
          </c:tx>
          <c:spPr>
            <a:solidFill>
              <a:srgbClr val="FF0000"/>
            </a:solidFill>
            <a:ln>
              <a:noFill/>
            </a:ln>
            <a:effectLst/>
          </c:spPr>
          <c:invertIfNegative val="0"/>
          <c:cat>
            <c:strRef>
              <c:f>Sheet5!$G$19:$G$23</c:f>
              <c:strCache>
                <c:ptCount val="5"/>
                <c:pt idx="0">
                  <c:v>Strengthen resilience and adaptive capacity to climate-related hazards and natural disasters</c:v>
                </c:pt>
                <c:pt idx="1">
                  <c:v>Integrate climate change measures into national policies and strategies</c:v>
                </c:pt>
                <c:pt idx="2">
                  <c:v>Increase climate change awareness</c:v>
                </c:pt>
                <c:pt idx="3">
                  <c:v>Reinforce financial commitment to support climate change-related policies </c:v>
                </c:pt>
                <c:pt idx="4">
                  <c:v>Improve the management of climate change-related policies </c:v>
                </c:pt>
              </c:strCache>
            </c:strRef>
          </c:cat>
          <c:val>
            <c:numRef>
              <c:f>Sheet5!$H$19:$H$23</c:f>
              <c:numCache>
                <c:formatCode>0.00%</c:formatCode>
                <c:ptCount val="5"/>
                <c:pt idx="0">
                  <c:v>0</c:v>
                </c:pt>
                <c:pt idx="1">
                  <c:v>0</c:v>
                </c:pt>
                <c:pt idx="2">
                  <c:v>3.0303030303030304E-2</c:v>
                </c:pt>
                <c:pt idx="3">
                  <c:v>0</c:v>
                </c:pt>
                <c:pt idx="4" formatCode="0%">
                  <c:v>0</c:v>
                </c:pt>
              </c:numCache>
            </c:numRef>
          </c:val>
          <c:extLst>
            <c:ext xmlns:c16="http://schemas.microsoft.com/office/drawing/2014/chart" uri="{C3380CC4-5D6E-409C-BE32-E72D297353CC}">
              <c16:uniqueId val="{00000000-542F-4E9C-B24B-166081305624}"/>
            </c:ext>
          </c:extLst>
        </c:ser>
        <c:ser>
          <c:idx val="1"/>
          <c:order val="1"/>
          <c:tx>
            <c:strRef>
              <c:f>Sheet5!$I$18</c:f>
              <c:strCache>
                <c:ptCount val="1"/>
                <c:pt idx="0">
                  <c:v>negative</c:v>
                </c:pt>
              </c:strCache>
            </c:strRef>
          </c:tx>
          <c:spPr>
            <a:solidFill>
              <a:srgbClr val="FE733C">
                <a:lumMod val="60000"/>
                <a:lumOff val="40000"/>
              </a:srgbClr>
            </a:solidFill>
            <a:ln>
              <a:noFill/>
            </a:ln>
            <a:effectLst/>
          </c:spPr>
          <c:invertIfNegative val="0"/>
          <c:cat>
            <c:strRef>
              <c:f>Sheet5!$G$19:$G$23</c:f>
              <c:strCache>
                <c:ptCount val="5"/>
                <c:pt idx="0">
                  <c:v>Strengthen resilience and adaptive capacity to climate-related hazards and natural disasters</c:v>
                </c:pt>
                <c:pt idx="1">
                  <c:v>Integrate climate change measures into national policies and strategies</c:v>
                </c:pt>
                <c:pt idx="2">
                  <c:v>Increase climate change awareness</c:v>
                </c:pt>
                <c:pt idx="3">
                  <c:v>Reinforce financial commitment to support climate change-related policies </c:v>
                </c:pt>
                <c:pt idx="4">
                  <c:v>Improve the management of climate change-related policies </c:v>
                </c:pt>
              </c:strCache>
            </c:strRef>
          </c:cat>
          <c:val>
            <c:numRef>
              <c:f>Sheet5!$I$19:$I$23</c:f>
              <c:numCache>
                <c:formatCode>0.00%</c:formatCode>
                <c:ptCount val="5"/>
                <c:pt idx="0">
                  <c:v>3.0303030303030304E-2</c:v>
                </c:pt>
                <c:pt idx="1">
                  <c:v>0</c:v>
                </c:pt>
                <c:pt idx="2">
                  <c:v>0</c:v>
                </c:pt>
                <c:pt idx="3">
                  <c:v>3.0303030303030304E-2</c:v>
                </c:pt>
                <c:pt idx="4">
                  <c:v>3.0303030303030304E-2</c:v>
                </c:pt>
              </c:numCache>
            </c:numRef>
          </c:val>
          <c:extLst>
            <c:ext xmlns:c16="http://schemas.microsoft.com/office/drawing/2014/chart" uri="{C3380CC4-5D6E-409C-BE32-E72D297353CC}">
              <c16:uniqueId val="{00000001-542F-4E9C-B24B-166081305624}"/>
            </c:ext>
          </c:extLst>
        </c:ser>
        <c:ser>
          <c:idx val="2"/>
          <c:order val="2"/>
          <c:tx>
            <c:strRef>
              <c:f>Sheet5!$J$18</c:f>
              <c:strCache>
                <c:ptCount val="1"/>
                <c:pt idx="0">
                  <c:v>neutral</c:v>
                </c:pt>
              </c:strCache>
            </c:strRef>
          </c:tx>
          <c:spPr>
            <a:solidFill>
              <a:schemeClr val="accent3"/>
            </a:solidFill>
            <a:ln>
              <a:noFill/>
            </a:ln>
            <a:effectLst/>
          </c:spPr>
          <c:invertIfNegative val="0"/>
          <c:cat>
            <c:strRef>
              <c:f>Sheet5!$G$19:$G$23</c:f>
              <c:strCache>
                <c:ptCount val="5"/>
                <c:pt idx="0">
                  <c:v>Strengthen resilience and adaptive capacity to climate-related hazards and natural disasters</c:v>
                </c:pt>
                <c:pt idx="1">
                  <c:v>Integrate climate change measures into national policies and strategies</c:v>
                </c:pt>
                <c:pt idx="2">
                  <c:v>Increase climate change awareness</c:v>
                </c:pt>
                <c:pt idx="3">
                  <c:v>Reinforce financial commitment to support climate change-related policies </c:v>
                </c:pt>
                <c:pt idx="4">
                  <c:v>Improve the management of climate change-related policies </c:v>
                </c:pt>
              </c:strCache>
            </c:strRef>
          </c:cat>
          <c:val>
            <c:numRef>
              <c:f>Sheet5!$J$19:$J$23</c:f>
              <c:numCache>
                <c:formatCode>0.00%</c:formatCode>
                <c:ptCount val="5"/>
                <c:pt idx="0">
                  <c:v>0.27272727272727271</c:v>
                </c:pt>
                <c:pt idx="1">
                  <c:v>0.33333333333333331</c:v>
                </c:pt>
                <c:pt idx="2">
                  <c:v>6.0606060606060608E-2</c:v>
                </c:pt>
                <c:pt idx="3">
                  <c:v>0.30303030303030304</c:v>
                </c:pt>
                <c:pt idx="4">
                  <c:v>0.21212121212121213</c:v>
                </c:pt>
              </c:numCache>
            </c:numRef>
          </c:val>
          <c:extLst>
            <c:ext xmlns:c16="http://schemas.microsoft.com/office/drawing/2014/chart" uri="{C3380CC4-5D6E-409C-BE32-E72D297353CC}">
              <c16:uniqueId val="{00000002-542F-4E9C-B24B-166081305624}"/>
            </c:ext>
          </c:extLst>
        </c:ser>
        <c:ser>
          <c:idx val="3"/>
          <c:order val="3"/>
          <c:tx>
            <c:strRef>
              <c:f>Sheet5!$K$18</c:f>
              <c:strCache>
                <c:ptCount val="1"/>
                <c:pt idx="0">
                  <c:v>positive</c:v>
                </c:pt>
              </c:strCache>
            </c:strRef>
          </c:tx>
          <c:spPr>
            <a:solidFill>
              <a:srgbClr val="25C8A2">
                <a:lumMod val="75000"/>
              </a:srgbClr>
            </a:solidFill>
            <a:ln>
              <a:noFill/>
            </a:ln>
            <a:effectLst/>
          </c:spPr>
          <c:invertIfNegative val="0"/>
          <c:cat>
            <c:strRef>
              <c:f>Sheet5!$G$19:$G$23</c:f>
              <c:strCache>
                <c:ptCount val="5"/>
                <c:pt idx="0">
                  <c:v>Strengthen resilience and adaptive capacity to climate-related hazards and natural disasters</c:v>
                </c:pt>
                <c:pt idx="1">
                  <c:v>Integrate climate change measures into national policies and strategies</c:v>
                </c:pt>
                <c:pt idx="2">
                  <c:v>Increase climate change awareness</c:v>
                </c:pt>
                <c:pt idx="3">
                  <c:v>Reinforce financial commitment to support climate change-related policies </c:v>
                </c:pt>
                <c:pt idx="4">
                  <c:v>Improve the management of climate change-related policies </c:v>
                </c:pt>
              </c:strCache>
            </c:strRef>
          </c:cat>
          <c:val>
            <c:numRef>
              <c:f>Sheet5!$K$19:$K$23</c:f>
              <c:numCache>
                <c:formatCode>0.00%</c:formatCode>
                <c:ptCount val="5"/>
                <c:pt idx="0">
                  <c:v>0.45454545454545453</c:v>
                </c:pt>
                <c:pt idx="1">
                  <c:v>0.39393939393939392</c:v>
                </c:pt>
                <c:pt idx="2">
                  <c:v>0.66666666666666663</c:v>
                </c:pt>
                <c:pt idx="3">
                  <c:v>0.42424242424242425</c:v>
                </c:pt>
                <c:pt idx="4">
                  <c:v>0.51515151515151514</c:v>
                </c:pt>
              </c:numCache>
            </c:numRef>
          </c:val>
          <c:extLst>
            <c:ext xmlns:c16="http://schemas.microsoft.com/office/drawing/2014/chart" uri="{C3380CC4-5D6E-409C-BE32-E72D297353CC}">
              <c16:uniqueId val="{00000003-542F-4E9C-B24B-166081305624}"/>
            </c:ext>
          </c:extLst>
        </c:ser>
        <c:ser>
          <c:idx val="4"/>
          <c:order val="4"/>
          <c:tx>
            <c:strRef>
              <c:f>Sheet5!$L$18</c:f>
              <c:strCache>
                <c:ptCount val="1"/>
                <c:pt idx="0">
                  <c:v>strongly positive</c:v>
                </c:pt>
              </c:strCache>
            </c:strRef>
          </c:tx>
          <c:spPr>
            <a:solidFill>
              <a:srgbClr val="25C8A2">
                <a:lumMod val="50000"/>
              </a:srgbClr>
            </a:solidFill>
            <a:ln>
              <a:noFill/>
            </a:ln>
            <a:effectLst/>
          </c:spPr>
          <c:invertIfNegative val="0"/>
          <c:cat>
            <c:strRef>
              <c:f>Sheet5!$G$19:$G$23</c:f>
              <c:strCache>
                <c:ptCount val="5"/>
                <c:pt idx="0">
                  <c:v>Strengthen resilience and adaptive capacity to climate-related hazards and natural disasters</c:v>
                </c:pt>
                <c:pt idx="1">
                  <c:v>Integrate climate change measures into national policies and strategies</c:v>
                </c:pt>
                <c:pt idx="2">
                  <c:v>Increase climate change awareness</c:v>
                </c:pt>
                <c:pt idx="3">
                  <c:v>Reinforce financial commitment to support climate change-related policies </c:v>
                </c:pt>
                <c:pt idx="4">
                  <c:v>Improve the management of climate change-related policies </c:v>
                </c:pt>
              </c:strCache>
            </c:strRef>
          </c:cat>
          <c:val>
            <c:numRef>
              <c:f>Sheet5!$L$19:$L$23</c:f>
              <c:numCache>
                <c:formatCode>0.00%</c:formatCode>
                <c:ptCount val="5"/>
                <c:pt idx="0">
                  <c:v>0.24242424242424243</c:v>
                </c:pt>
                <c:pt idx="1">
                  <c:v>0.27272727272727271</c:v>
                </c:pt>
                <c:pt idx="2">
                  <c:v>0.24242424242424243</c:v>
                </c:pt>
                <c:pt idx="3">
                  <c:v>0.24242424242424243</c:v>
                </c:pt>
                <c:pt idx="4">
                  <c:v>0.24242424242424243</c:v>
                </c:pt>
              </c:numCache>
            </c:numRef>
          </c:val>
          <c:extLst>
            <c:ext xmlns:c16="http://schemas.microsoft.com/office/drawing/2014/chart" uri="{C3380CC4-5D6E-409C-BE32-E72D297353CC}">
              <c16:uniqueId val="{00000004-542F-4E9C-B24B-166081305624}"/>
            </c:ext>
          </c:extLst>
        </c:ser>
        <c:dLbls>
          <c:showLegendKey val="0"/>
          <c:showVal val="0"/>
          <c:showCatName val="0"/>
          <c:showSerName val="0"/>
          <c:showPercent val="0"/>
          <c:showBubbleSize val="0"/>
        </c:dLbls>
        <c:gapWidth val="150"/>
        <c:overlap val="100"/>
        <c:axId val="283677120"/>
        <c:axId val="283677680"/>
      </c:barChart>
      <c:catAx>
        <c:axId val="283677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bg-BG"/>
          </a:p>
        </c:txPr>
        <c:crossAx val="283677680"/>
        <c:crosses val="autoZero"/>
        <c:auto val="1"/>
        <c:lblAlgn val="ctr"/>
        <c:lblOffset val="100"/>
        <c:noMultiLvlLbl val="0"/>
      </c:catAx>
      <c:valAx>
        <c:axId val="28367768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bg-BG"/>
          </a:p>
        </c:txPr>
        <c:crossAx val="2836771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bg-BG"/>
        </a:p>
      </c:txPr>
    </c:legend>
    <c:plotVisOnly val="1"/>
    <c:dispBlanksAs val="gap"/>
    <c:showDLblsOverMax val="0"/>
  </c:chart>
  <c:spPr>
    <a:noFill/>
    <a:ln>
      <a:noFill/>
    </a:ln>
    <a:effectLst/>
  </c:spPr>
  <c:txPr>
    <a:bodyPr/>
    <a:lstStyle/>
    <a:p>
      <a:pPr>
        <a:defRPr/>
      </a:pPr>
      <a:endParaRPr lang="bg-BG"/>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E1B3F-15C6-4D48-B03F-104EB5BBD0CF}" type="datetimeFigureOut">
              <a:rPr lang="bg-BG" smtClean="0"/>
              <a:t>3.6.2025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02F91-3A17-4376-ACCF-DD25DE920CAE}" type="slidenum">
              <a:rPr lang="bg-BG" smtClean="0"/>
              <a:t>‹#›</a:t>
            </a:fld>
            <a:endParaRPr lang="bg-BG"/>
          </a:p>
        </p:txBody>
      </p:sp>
    </p:spTree>
    <p:extLst>
      <p:ext uri="{BB962C8B-B14F-4D97-AF65-F5344CB8AC3E}">
        <p14:creationId xmlns:p14="http://schemas.microsoft.com/office/powerpoint/2010/main" val="26328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A3402F91-3A17-4376-ACCF-DD25DE920CAE}" type="slidenum">
              <a:rPr lang="bg-BG" smtClean="0"/>
              <a:t>1</a:t>
            </a:fld>
            <a:endParaRPr lang="bg-BG"/>
          </a:p>
        </p:txBody>
      </p:sp>
    </p:spTree>
    <p:extLst>
      <p:ext uri="{BB962C8B-B14F-4D97-AF65-F5344CB8AC3E}">
        <p14:creationId xmlns:p14="http://schemas.microsoft.com/office/powerpoint/2010/main" val="3808879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A3402F91-3A17-4376-ACCF-DD25DE920CAE}" type="slidenum">
              <a:rPr lang="bg-BG" smtClean="0"/>
              <a:t>19</a:t>
            </a:fld>
            <a:endParaRPr lang="bg-BG"/>
          </a:p>
        </p:txBody>
      </p:sp>
    </p:spTree>
    <p:extLst>
      <p:ext uri="{BB962C8B-B14F-4D97-AF65-F5344CB8AC3E}">
        <p14:creationId xmlns:p14="http://schemas.microsoft.com/office/powerpoint/2010/main" val="989538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8D5D83F1-BF6E-4A98-8153-BAC9ABDE7CE3}" type="datetimeFigureOut">
              <a:rPr lang="en-US" dirty="0"/>
              <a:t>6/3/2025</a:t>
            </a:fld>
            <a:endParaRPr lang="en-US" dirty="0"/>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dirty="0"/>
              <a:t>‹#›</a:t>
            </a:fld>
            <a:endParaRPr lang="en-US" dirty="0"/>
          </a:p>
        </p:txBody>
      </p:sp>
    </p:spTree>
    <p:extLst>
      <p:ext uri="{BB962C8B-B14F-4D97-AF65-F5344CB8AC3E}">
        <p14:creationId xmlns:p14="http://schemas.microsoft.com/office/powerpoint/2010/main" val="8849822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ED9BE5A2-57A1-4629-B29D-D386573AF9F3}" type="datetimeFigureOut">
              <a:rPr lang="en-US" dirty="0"/>
              <a:t>6/3/2025</a:t>
            </a:fld>
            <a:endParaRPr lang="en-US" dirty="0"/>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dirty="0"/>
              <a:t>‹#›</a:t>
            </a:fld>
            <a:endParaRPr lang="en-US" dirty="0"/>
          </a:p>
        </p:txBody>
      </p:sp>
    </p:spTree>
    <p:extLst>
      <p:ext uri="{BB962C8B-B14F-4D97-AF65-F5344CB8AC3E}">
        <p14:creationId xmlns:p14="http://schemas.microsoft.com/office/powerpoint/2010/main" val="366963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A3A72485-1B57-41B4-A998-97848CC136C2}" type="datetimeFigureOut">
              <a:rPr lang="en-US" dirty="0"/>
              <a:t>6/3/2025</a:t>
            </a:fld>
            <a:endParaRPr lang="en-US" dirty="0"/>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dirty="0"/>
              <a:t>‹#›</a:t>
            </a:fld>
            <a:endParaRPr lang="en-US" dirty="0"/>
          </a:p>
        </p:txBody>
      </p:sp>
    </p:spTree>
    <p:extLst>
      <p:ext uri="{BB962C8B-B14F-4D97-AF65-F5344CB8AC3E}">
        <p14:creationId xmlns:p14="http://schemas.microsoft.com/office/powerpoint/2010/main" val="2015052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BA576E92-E5C8-4FF8-B2BE-A516F6A1724E}" type="datetimeFigureOut">
              <a:rPr lang="en-US" dirty="0"/>
              <a:t>6/3/2025</a:t>
            </a:fld>
            <a:endParaRPr lang="en-US" dirty="0"/>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dirty="0"/>
              <a:t>‹#›</a:t>
            </a:fld>
            <a:endParaRPr lang="en-US" dirty="0"/>
          </a:p>
        </p:txBody>
      </p:sp>
    </p:spTree>
    <p:extLst>
      <p:ext uri="{BB962C8B-B14F-4D97-AF65-F5344CB8AC3E}">
        <p14:creationId xmlns:p14="http://schemas.microsoft.com/office/powerpoint/2010/main" val="1805575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06DDB232-C681-46A2-B21F-2BD21E9CA134}" type="datetimeFigureOut">
              <a:rPr lang="en-US" dirty="0"/>
              <a:t>6/3/2025</a:t>
            </a:fld>
            <a:endParaRPr lang="en-US" dirty="0"/>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dirty="0"/>
              <a:t>‹#›</a:t>
            </a:fld>
            <a:endParaRPr lang="en-US" dirty="0"/>
          </a:p>
        </p:txBody>
      </p:sp>
    </p:spTree>
    <p:extLst>
      <p:ext uri="{BB962C8B-B14F-4D97-AF65-F5344CB8AC3E}">
        <p14:creationId xmlns:p14="http://schemas.microsoft.com/office/powerpoint/2010/main" val="1642160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30ABE26E-66F9-4E5F-9E07-CA7CDB200281}" type="datetimeFigureOut">
              <a:rPr lang="en-US" dirty="0"/>
              <a:t>6/3/2025</a:t>
            </a:fld>
            <a:endParaRPr lang="en-US" dirty="0"/>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dirty="0"/>
              <a:t>‹#›</a:t>
            </a:fld>
            <a:endParaRPr lang="en-US" dirty="0"/>
          </a:p>
        </p:txBody>
      </p:sp>
    </p:spTree>
    <p:extLst>
      <p:ext uri="{BB962C8B-B14F-4D97-AF65-F5344CB8AC3E}">
        <p14:creationId xmlns:p14="http://schemas.microsoft.com/office/powerpoint/2010/main" val="417364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85A1A01C-F286-49E7-998E-3D5BB613F99A}" type="datetimeFigureOut">
              <a:rPr lang="en-US" dirty="0"/>
              <a:t>6/3/2025</a:t>
            </a:fld>
            <a:endParaRPr lang="en-US" dirty="0"/>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r>
              <a:rPr lang="en-US" dirty="0"/>
              <a:t>
              </a:t>
            </a:r>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dirty="0"/>
              <a:t>‹#›</a:t>
            </a:fld>
            <a:endParaRPr lang="en-US" dirty="0"/>
          </a:p>
        </p:txBody>
      </p:sp>
    </p:spTree>
    <p:extLst>
      <p:ext uri="{BB962C8B-B14F-4D97-AF65-F5344CB8AC3E}">
        <p14:creationId xmlns:p14="http://schemas.microsoft.com/office/powerpoint/2010/main" val="117936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7CC2C0A-F771-42D9-AAB0-90C3A2B0FEAD}" type="datetimeFigureOut">
              <a:rPr lang="en-US" dirty="0"/>
              <a:t>6/3/2025</a:t>
            </a:fld>
            <a:endParaRPr lang="en-US" dirty="0"/>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r>
              <a:rPr lang="en-US" dirty="0"/>
              <a:t>
              </a:t>
            </a:r>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dirty="0"/>
              <a:t>‹#›</a:t>
            </a:fld>
            <a:endParaRPr lang="en-US" dirty="0"/>
          </a:p>
        </p:txBody>
      </p:sp>
    </p:spTree>
    <p:extLst>
      <p:ext uri="{BB962C8B-B14F-4D97-AF65-F5344CB8AC3E}">
        <p14:creationId xmlns:p14="http://schemas.microsoft.com/office/powerpoint/2010/main" val="2265721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2CA2A270-409D-4410-9649-B7481576446C}" type="datetimeFigureOut">
              <a:rPr lang="en-US" dirty="0"/>
              <a:t>6/3/2025</a:t>
            </a:fld>
            <a:endParaRPr lang="en-US" dirty="0"/>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r>
              <a:rPr lang="en-US" dirty="0"/>
              <a:t>
              </a:t>
            </a:r>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dirty="0"/>
              <a:t>‹#›</a:t>
            </a:fld>
            <a:endParaRPr lang="en-US" dirty="0"/>
          </a:p>
        </p:txBody>
      </p:sp>
    </p:spTree>
    <p:extLst>
      <p:ext uri="{BB962C8B-B14F-4D97-AF65-F5344CB8AC3E}">
        <p14:creationId xmlns:p14="http://schemas.microsoft.com/office/powerpoint/2010/main" val="627043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42200AA3-798A-4433-8927-6E115914B6EF}" type="datetimeFigureOut">
              <a:rPr lang="en-US" dirty="0"/>
              <a:t>6/3/2025</a:t>
            </a:fld>
            <a:endParaRPr lang="en-US" dirty="0"/>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dirty="0"/>
              <a:t>‹#›</a:t>
            </a:fld>
            <a:endParaRPr lang="en-US" dirty="0"/>
          </a:p>
        </p:txBody>
      </p:sp>
    </p:spTree>
    <p:extLst>
      <p:ext uri="{BB962C8B-B14F-4D97-AF65-F5344CB8AC3E}">
        <p14:creationId xmlns:p14="http://schemas.microsoft.com/office/powerpoint/2010/main" val="2994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1627A0F-F1B8-49BE-A0FF-7FE16E3BDCC1}"/>
              </a:ext>
            </a:extLst>
          </p:cNvPr>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36322871-0F85-43DC-99D7-CA8E7437E2EC}" type="datetimeFigureOut">
              <a:rPr lang="en-US" dirty="0"/>
              <a:t>6/3/2025</a:t>
            </a:fld>
            <a:endParaRPr lang="en-US" dirty="0"/>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dirty="0"/>
              <a:t>‹#›</a:t>
            </a:fld>
            <a:endParaRPr lang="en-US" dirty="0"/>
          </a:p>
        </p:txBody>
      </p:sp>
    </p:spTree>
    <p:extLst>
      <p:ext uri="{BB962C8B-B14F-4D97-AF65-F5344CB8AC3E}">
        <p14:creationId xmlns:p14="http://schemas.microsoft.com/office/powerpoint/2010/main" val="865229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E857DF4D-D974-434D-9D64-40B7405DF5F0}" type="datetimeFigureOut">
              <a:rPr lang="en-US" dirty="0"/>
              <a:t>6/3/2025</a:t>
            </a:fld>
            <a:endParaRPr lang="en-US" dirty="0"/>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r>
              <a:rPr lang="en-US" dirty="0"/>
              <a:t>
              </a:t>
            </a:r>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dirty="0"/>
              <a:t>‹#›</a:t>
            </a:fld>
            <a:endParaRPr lang="en-US" dirty="0"/>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498610"/>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guide id="5" pos="576">
          <p15:clr>
            <a:srgbClr val="F26B43"/>
          </p15:clr>
        </p15:guide>
        <p15:guide id="6" orient="horz"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How Digital Transformation is Revolutionising Agritech">
            <a:extLst>
              <a:ext uri="{FF2B5EF4-FFF2-40B4-BE49-F238E27FC236}">
                <a16:creationId xmlns:a16="http://schemas.microsoft.com/office/drawing/2014/main" id="{86BA32E6-CD86-B10C-4DE8-D4FDE9AC5C7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rcRect l="9530" t="9091" r="5622" b="1"/>
          <a:stretch>
            <a:fillRect/>
          </a:stretch>
        </p:blipFill>
        <p:spPr>
          <a:xfrm>
            <a:off x="20" y="76210"/>
            <a:ext cx="12191980" cy="6857990"/>
          </a:xfrm>
          <a:prstGeom prst="rect">
            <a:avLst/>
          </a:prstGeom>
        </p:spPr>
      </p:pic>
      <p:sp>
        <p:nvSpPr>
          <p:cNvPr id="2" name="Title 1"/>
          <p:cNvSpPr>
            <a:spLocks noGrp="1"/>
          </p:cNvSpPr>
          <p:nvPr>
            <p:ph type="ctrTitle"/>
          </p:nvPr>
        </p:nvSpPr>
        <p:spPr>
          <a:xfrm>
            <a:off x="240210" y="2138685"/>
            <a:ext cx="9081590" cy="960120"/>
          </a:xfrm>
          <a:ln>
            <a:noFill/>
          </a:ln>
        </p:spPr>
        <p:txBody>
          <a:bodyPr anchor="ctr">
            <a:noAutofit/>
          </a:bodyPr>
          <a:lstStyle/>
          <a:p>
            <a:pPr>
              <a:lnSpc>
                <a:spcPct val="90000"/>
              </a:lnSpc>
            </a:pPr>
            <a:r>
              <a:rPr lang="en-US" sz="4800" b="1" dirty="0">
                <a:ln w="0"/>
                <a:effectLst>
                  <a:outerShdw blurRad="38100" dist="19050" dir="2700000" algn="tl" rotWithShape="0">
                    <a:schemeClr val="dk1">
                      <a:alpha val="40000"/>
                    </a:schemeClr>
                  </a:outerShdw>
                </a:effectLst>
              </a:rPr>
              <a:t>The role of precision farming and digitalization in climate change mitigation</a:t>
            </a:r>
          </a:p>
        </p:txBody>
      </p:sp>
      <p:sp>
        <p:nvSpPr>
          <p:cNvPr id="3" name="Subtitle 2"/>
          <p:cNvSpPr>
            <a:spLocks noGrp="1"/>
          </p:cNvSpPr>
          <p:nvPr>
            <p:ph type="subTitle" idx="1"/>
          </p:nvPr>
        </p:nvSpPr>
        <p:spPr>
          <a:xfrm>
            <a:off x="7849591" y="4120737"/>
            <a:ext cx="4249886" cy="2563289"/>
          </a:xfrm>
        </p:spPr>
        <p:txBody>
          <a:bodyPr vert="horz" lIns="91440" tIns="45720" rIns="91440" bIns="45720" rtlCol="0" anchor="ctr">
            <a:normAutofit lnSpcReduction="10000"/>
          </a:bodyPr>
          <a:lstStyle/>
          <a:p>
            <a:pPr algn="r">
              <a:lnSpc>
                <a:spcPct val="100000"/>
              </a:lnSpc>
            </a:pPr>
            <a:r>
              <a:rPr lang="en-GB" sz="1500" b="1" dirty="0" smtClean="0">
                <a:solidFill>
                  <a:srgbClr val="7030A0"/>
                </a:solidFill>
              </a:rPr>
              <a:t>Professor </a:t>
            </a:r>
            <a:r>
              <a:rPr lang="en-GB" sz="1500" b="1" dirty="0" err="1" smtClean="0">
                <a:solidFill>
                  <a:srgbClr val="7030A0"/>
                </a:solidFill>
              </a:rPr>
              <a:t>Svetla</a:t>
            </a:r>
            <a:r>
              <a:rPr lang="en-GB" sz="1500" b="1" dirty="0" smtClean="0">
                <a:solidFill>
                  <a:srgbClr val="7030A0"/>
                </a:solidFill>
              </a:rPr>
              <a:t> </a:t>
            </a:r>
            <a:r>
              <a:rPr lang="en-GB" sz="1500" dirty="0" err="1" smtClean="0">
                <a:solidFill>
                  <a:srgbClr val="7030A0"/>
                </a:solidFill>
              </a:rPr>
              <a:t>Yancheva</a:t>
            </a:r>
            <a:endParaRPr lang="en-GB" sz="1500" dirty="0" smtClean="0">
              <a:solidFill>
                <a:srgbClr val="7030A0"/>
              </a:solidFill>
            </a:endParaRPr>
          </a:p>
          <a:p>
            <a:pPr algn="r">
              <a:lnSpc>
                <a:spcPct val="100000"/>
              </a:lnSpc>
            </a:pPr>
            <a:r>
              <a:rPr lang="en-GB" sz="1500" b="1" dirty="0" smtClean="0">
                <a:solidFill>
                  <a:srgbClr val="7030A0"/>
                </a:solidFill>
              </a:rPr>
              <a:t>Associated </a:t>
            </a:r>
            <a:r>
              <a:rPr lang="en-GB" sz="1500" b="1" dirty="0" err="1" smtClean="0">
                <a:solidFill>
                  <a:srgbClr val="7030A0"/>
                </a:solidFill>
              </a:rPr>
              <a:t>proressor</a:t>
            </a:r>
            <a:r>
              <a:rPr lang="en-GB" sz="1500" b="1" dirty="0" smtClean="0">
                <a:solidFill>
                  <a:srgbClr val="7030A0"/>
                </a:solidFill>
              </a:rPr>
              <a:t> </a:t>
            </a:r>
            <a:r>
              <a:rPr lang="en-GB" sz="1500" b="1" dirty="0" err="1" smtClean="0">
                <a:solidFill>
                  <a:srgbClr val="7030A0"/>
                </a:solidFill>
              </a:rPr>
              <a:t>Boryana</a:t>
            </a:r>
            <a:r>
              <a:rPr lang="en-GB" sz="1500" b="1" dirty="0" smtClean="0">
                <a:solidFill>
                  <a:srgbClr val="7030A0"/>
                </a:solidFill>
              </a:rPr>
              <a:t> </a:t>
            </a:r>
            <a:r>
              <a:rPr lang="en-GB" sz="1500" b="1" dirty="0" err="1" smtClean="0">
                <a:solidFill>
                  <a:srgbClr val="7030A0"/>
                </a:solidFill>
              </a:rPr>
              <a:t>Ivanova</a:t>
            </a:r>
            <a:r>
              <a:rPr lang="en-GB" sz="1500" b="1" dirty="0" smtClean="0">
                <a:solidFill>
                  <a:srgbClr val="7030A0"/>
                </a:solidFill>
              </a:rPr>
              <a:t> </a:t>
            </a:r>
          </a:p>
          <a:p>
            <a:pPr algn="r">
              <a:lnSpc>
                <a:spcPct val="100000"/>
              </a:lnSpc>
            </a:pPr>
            <a:r>
              <a:rPr lang="en-GB" sz="1500" b="1" dirty="0" smtClean="0">
                <a:solidFill>
                  <a:srgbClr val="7030A0"/>
                </a:solidFill>
              </a:rPr>
              <a:t>Associated</a:t>
            </a:r>
            <a:r>
              <a:rPr lang="en-US" sz="1500" b="1" dirty="0" smtClean="0">
                <a:solidFill>
                  <a:srgbClr val="7030A0"/>
                </a:solidFill>
              </a:rPr>
              <a:t> </a:t>
            </a:r>
            <a:r>
              <a:rPr lang="en-US" sz="1500" b="1" dirty="0">
                <a:solidFill>
                  <a:srgbClr val="7030A0"/>
                </a:solidFill>
              </a:rPr>
              <a:t>Professor </a:t>
            </a:r>
            <a:r>
              <a:rPr lang="en-US" sz="1500" b="1" dirty="0" err="1">
                <a:solidFill>
                  <a:srgbClr val="7030A0"/>
                </a:solidFill>
              </a:rPr>
              <a:t>Rositsa</a:t>
            </a:r>
            <a:r>
              <a:rPr lang="en-US" sz="1500" b="1" dirty="0">
                <a:solidFill>
                  <a:srgbClr val="7030A0"/>
                </a:solidFill>
              </a:rPr>
              <a:t> </a:t>
            </a:r>
            <a:r>
              <a:rPr lang="en-US" sz="1500" b="1" dirty="0" err="1" smtClean="0">
                <a:solidFill>
                  <a:srgbClr val="7030A0"/>
                </a:solidFill>
              </a:rPr>
              <a:t>Beluhova-Uzunova</a:t>
            </a:r>
            <a:endParaRPr lang="en-US" sz="1500" b="1" dirty="0" smtClean="0">
              <a:solidFill>
                <a:srgbClr val="7030A0"/>
              </a:solidFill>
            </a:endParaRPr>
          </a:p>
          <a:p>
            <a:pPr algn="r">
              <a:lnSpc>
                <a:spcPct val="100000"/>
              </a:lnSpc>
            </a:pPr>
            <a:r>
              <a:rPr lang="en-US" sz="1500" dirty="0" smtClean="0">
                <a:solidFill>
                  <a:srgbClr val="7030A0"/>
                </a:solidFill>
              </a:rPr>
              <a:t>Chief assistant professor </a:t>
            </a:r>
            <a:r>
              <a:rPr lang="en-US" sz="1500" dirty="0" err="1" smtClean="0">
                <a:solidFill>
                  <a:srgbClr val="7030A0"/>
                </a:solidFill>
              </a:rPr>
              <a:t>dobri</a:t>
            </a:r>
            <a:r>
              <a:rPr lang="en-US" sz="1500" dirty="0" smtClean="0">
                <a:solidFill>
                  <a:srgbClr val="7030A0"/>
                </a:solidFill>
              </a:rPr>
              <a:t> </a:t>
            </a:r>
            <a:r>
              <a:rPr lang="en-US" sz="1500" dirty="0" err="1" smtClean="0">
                <a:solidFill>
                  <a:srgbClr val="7030A0"/>
                </a:solidFill>
              </a:rPr>
              <a:t>dunchev</a:t>
            </a:r>
            <a:r>
              <a:rPr lang="en-US" sz="1500" dirty="0" smtClean="0">
                <a:solidFill>
                  <a:srgbClr val="7030A0"/>
                </a:solidFill>
              </a:rPr>
              <a:t> </a:t>
            </a:r>
            <a:endParaRPr lang="en-US" sz="1500" b="1" dirty="0" smtClean="0">
              <a:solidFill>
                <a:srgbClr val="7030A0"/>
              </a:solidFill>
            </a:endParaRPr>
          </a:p>
          <a:p>
            <a:pPr algn="r">
              <a:lnSpc>
                <a:spcPct val="100000"/>
              </a:lnSpc>
            </a:pPr>
            <a:r>
              <a:rPr lang="en-US" sz="1500" b="1" dirty="0" smtClean="0">
                <a:solidFill>
                  <a:srgbClr val="7030A0"/>
                </a:solidFill>
              </a:rPr>
              <a:t>Agricultural </a:t>
            </a:r>
            <a:r>
              <a:rPr lang="en-US" sz="1500" b="1" dirty="0">
                <a:solidFill>
                  <a:srgbClr val="7030A0"/>
                </a:solidFill>
              </a:rPr>
              <a:t>University-Plovdiv</a:t>
            </a: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3E915-A0B2-BC1C-EE53-E1E450C6E4EA}"/>
              </a:ext>
            </a:extLst>
          </p:cNvPr>
          <p:cNvSpPr>
            <a:spLocks noGrp="1"/>
          </p:cNvSpPr>
          <p:nvPr>
            <p:ph type="title"/>
          </p:nvPr>
        </p:nvSpPr>
        <p:spPr>
          <a:xfrm>
            <a:off x="2095499" y="453845"/>
            <a:ext cx="9435510" cy="1187570"/>
          </a:xfrm>
        </p:spPr>
        <p:txBody>
          <a:bodyPr>
            <a:normAutofit fontScale="90000"/>
          </a:bodyPr>
          <a:lstStyle/>
          <a:p>
            <a:r>
              <a:rPr lang="en-US" dirty="0"/>
              <a:t>Level of awareness and information about the impact of climate change on </a:t>
            </a:r>
            <a:r>
              <a:rPr lang="en-US" dirty="0" smtClean="0"/>
              <a:t>agriculture (%)</a:t>
            </a:r>
            <a:endParaRPr lang="en-US" dirty="0"/>
          </a:p>
        </p:txBody>
      </p:sp>
      <p:sp>
        <p:nvSpPr>
          <p:cNvPr id="5" name="Footer Placeholder 4">
            <a:extLst>
              <a:ext uri="{FF2B5EF4-FFF2-40B4-BE49-F238E27FC236}">
                <a16:creationId xmlns:a16="http://schemas.microsoft.com/office/drawing/2014/main" id="{84624653-CCFD-E21C-CDE0-FBF0AF48BBBA}"/>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15B9FEE1-4541-19EB-2717-3DF51D7AD3BD}"/>
              </a:ext>
            </a:extLst>
          </p:cNvPr>
          <p:cNvSpPr>
            <a:spLocks noGrp="1"/>
          </p:cNvSpPr>
          <p:nvPr>
            <p:ph type="sldNum" sz="quarter" idx="12"/>
          </p:nvPr>
        </p:nvSpPr>
        <p:spPr/>
        <p:txBody>
          <a:bodyPr/>
          <a:lstStyle/>
          <a:p>
            <a:fld id="{70C12960-6E85-460F-B6E3-5B82CB31AF3D}" type="slidenum">
              <a:rPr lang="en-US" dirty="0"/>
              <a:t>10</a:t>
            </a:fld>
            <a:endParaRPr lang="en-US" dirty="0"/>
          </a:p>
        </p:txBody>
      </p:sp>
      <p:sp>
        <p:nvSpPr>
          <p:cNvPr id="3" name="Контейнер за съдържание 2"/>
          <p:cNvSpPr>
            <a:spLocks noGrp="1"/>
          </p:cNvSpPr>
          <p:nvPr>
            <p:ph idx="1"/>
          </p:nvPr>
        </p:nvSpPr>
        <p:spPr>
          <a:xfrm>
            <a:off x="914399" y="2235200"/>
            <a:ext cx="10616610" cy="4279900"/>
          </a:xfrm>
        </p:spPr>
        <p:txBody>
          <a:bodyPr/>
          <a:lstStyle/>
          <a:p>
            <a:endParaRPr lang="bg-BG" dirty="0"/>
          </a:p>
          <a:p>
            <a:endParaRPr lang="bg-BG" dirty="0"/>
          </a:p>
        </p:txBody>
      </p:sp>
      <p:graphicFrame>
        <p:nvGraphicFramePr>
          <p:cNvPr id="10" name="Chart 2"/>
          <p:cNvGraphicFramePr/>
          <p:nvPr>
            <p:extLst>
              <p:ext uri="{D42A27DB-BD31-4B8C-83A1-F6EECF244321}">
                <p14:modId xmlns:p14="http://schemas.microsoft.com/office/powerpoint/2010/main" val="2008748980"/>
              </p:ext>
            </p:extLst>
          </p:nvPr>
        </p:nvGraphicFramePr>
        <p:xfrm>
          <a:off x="228615" y="1719678"/>
          <a:ext cx="11634834" cy="471493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801164AB-D0E9-1E81-19F7-1C3C25E2A158}"/>
              </a:ext>
            </a:extLst>
          </p:cNvPr>
          <p:cNvSpPr txBox="1"/>
          <p:nvPr/>
        </p:nvSpPr>
        <p:spPr>
          <a:xfrm>
            <a:off x="228615" y="6448549"/>
            <a:ext cx="22695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Source: Own survey</a:t>
            </a:r>
          </a:p>
        </p:txBody>
      </p:sp>
      <p:pic>
        <p:nvPicPr>
          <p:cNvPr id="4" name="Картина 3"/>
          <p:cNvPicPr>
            <a:picLocks noChangeAspect="1"/>
          </p:cNvPicPr>
          <p:nvPr/>
        </p:nvPicPr>
        <p:blipFill>
          <a:blip r:embed="rId3"/>
          <a:stretch>
            <a:fillRect/>
          </a:stretch>
        </p:blipFill>
        <p:spPr>
          <a:xfrm>
            <a:off x="228615" y="285564"/>
            <a:ext cx="762066" cy="762066"/>
          </a:xfrm>
          <a:prstGeom prst="rect">
            <a:avLst/>
          </a:prstGeom>
        </p:spPr>
      </p:pic>
    </p:spTree>
    <p:extLst>
      <p:ext uri="{BB962C8B-B14F-4D97-AF65-F5344CB8AC3E}">
        <p14:creationId xmlns:p14="http://schemas.microsoft.com/office/powerpoint/2010/main" val="4084905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944710" y="437882"/>
            <a:ext cx="9586299" cy="1165493"/>
          </a:xfrm>
        </p:spPr>
        <p:txBody>
          <a:bodyPr>
            <a:normAutofit fontScale="90000"/>
          </a:bodyPr>
          <a:lstStyle/>
          <a:p>
            <a:r>
              <a:rPr lang="en-US" dirty="0"/>
              <a:t>Assessment of the impact of precision technologies on climate change mitigation (%)</a:t>
            </a:r>
            <a:endParaRPr lang="bg-BG" dirty="0"/>
          </a:p>
        </p:txBody>
      </p:sp>
      <p:sp>
        <p:nvSpPr>
          <p:cNvPr id="5" name="Контейнер за долния колонтитул 4"/>
          <p:cNvSpPr>
            <a:spLocks noGrp="1"/>
          </p:cNvSpPr>
          <p:nvPr>
            <p:ph type="ftr" sz="quarter" idx="11"/>
          </p:nvPr>
        </p:nvSpPr>
        <p:spPr/>
        <p:txBody>
          <a:bodyPr/>
          <a:lstStyle/>
          <a:p>
            <a:r>
              <a:rPr lang="en-US" smtClean="0"/>
              <a:t>
              </a:t>
            </a:r>
            <a:endParaRPr lang="en-US" dirty="0"/>
          </a:p>
        </p:txBody>
      </p:sp>
      <p:sp>
        <p:nvSpPr>
          <p:cNvPr id="6" name="Контейнер за номер на слайда 5"/>
          <p:cNvSpPr>
            <a:spLocks noGrp="1"/>
          </p:cNvSpPr>
          <p:nvPr>
            <p:ph type="sldNum" sz="quarter" idx="12"/>
          </p:nvPr>
        </p:nvSpPr>
        <p:spPr/>
        <p:txBody>
          <a:bodyPr/>
          <a:lstStyle/>
          <a:p>
            <a:fld id="{70C12960-6E85-460F-B6E3-5B82CB31AF3D}" type="slidenum">
              <a:rPr lang="en-US" smtClean="0"/>
              <a:t>11</a:t>
            </a:fld>
            <a:endParaRPr lang="en-US" dirty="0"/>
          </a:p>
        </p:txBody>
      </p:sp>
      <p:graphicFrame>
        <p:nvGraphicFramePr>
          <p:cNvPr id="7" name="Chart 3"/>
          <p:cNvGraphicFramePr>
            <a:graphicFrameLocks noGrp="1"/>
          </p:cNvGraphicFramePr>
          <p:nvPr>
            <p:ph idx="1"/>
            <p:extLst>
              <p:ext uri="{D42A27DB-BD31-4B8C-83A1-F6EECF244321}">
                <p14:modId xmlns:p14="http://schemas.microsoft.com/office/powerpoint/2010/main" val="2656982216"/>
              </p:ext>
            </p:extLst>
          </p:nvPr>
        </p:nvGraphicFramePr>
        <p:xfrm>
          <a:off x="95003" y="1603374"/>
          <a:ext cx="12096997" cy="475297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0">
            <a:extLst>
              <a:ext uri="{FF2B5EF4-FFF2-40B4-BE49-F238E27FC236}">
                <a16:creationId xmlns:a16="http://schemas.microsoft.com/office/drawing/2014/main" id="{801164AB-D0E9-1E81-19F7-1C3C25E2A158}"/>
              </a:ext>
            </a:extLst>
          </p:cNvPr>
          <p:cNvSpPr txBox="1"/>
          <p:nvPr/>
        </p:nvSpPr>
        <p:spPr>
          <a:xfrm>
            <a:off x="221824" y="6587609"/>
            <a:ext cx="226950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t>Source: Own survey</a:t>
            </a:r>
          </a:p>
        </p:txBody>
      </p:sp>
      <p:pic>
        <p:nvPicPr>
          <p:cNvPr id="3" name="Картина 2"/>
          <p:cNvPicPr>
            <a:picLocks noChangeAspect="1"/>
          </p:cNvPicPr>
          <p:nvPr/>
        </p:nvPicPr>
        <p:blipFill>
          <a:blip r:embed="rId3"/>
          <a:stretch>
            <a:fillRect/>
          </a:stretch>
        </p:blipFill>
        <p:spPr>
          <a:xfrm>
            <a:off x="241380" y="221157"/>
            <a:ext cx="762066" cy="762066"/>
          </a:xfrm>
          <a:prstGeom prst="rect">
            <a:avLst/>
          </a:prstGeom>
        </p:spPr>
      </p:pic>
    </p:spTree>
    <p:extLst>
      <p:ext uri="{BB962C8B-B14F-4D97-AF65-F5344CB8AC3E}">
        <p14:creationId xmlns:p14="http://schemas.microsoft.com/office/powerpoint/2010/main" val="2848433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82388" y="209747"/>
            <a:ext cx="10363200" cy="1187570"/>
          </a:xfrm>
        </p:spPr>
        <p:txBody>
          <a:bodyPr/>
          <a:lstStyle/>
          <a:p>
            <a:r>
              <a:rPr lang="en-US" dirty="0" smtClean="0"/>
              <a:t>Implementation of precision technologies (%)</a:t>
            </a:r>
            <a:endParaRPr lang="bg-BG" dirty="0"/>
          </a:p>
        </p:txBody>
      </p:sp>
      <p:sp>
        <p:nvSpPr>
          <p:cNvPr id="5" name="Контейнер за долния колонтитул 4"/>
          <p:cNvSpPr>
            <a:spLocks noGrp="1"/>
          </p:cNvSpPr>
          <p:nvPr>
            <p:ph type="ftr" sz="quarter" idx="11"/>
          </p:nvPr>
        </p:nvSpPr>
        <p:spPr/>
        <p:txBody>
          <a:bodyPr/>
          <a:lstStyle/>
          <a:p>
            <a:r>
              <a:rPr lang="en-US" smtClean="0"/>
              <a:t>
              </a:t>
            </a:r>
            <a:endParaRPr lang="en-US" dirty="0"/>
          </a:p>
        </p:txBody>
      </p:sp>
      <p:sp>
        <p:nvSpPr>
          <p:cNvPr id="6" name="Контейнер за номер на слайда 5"/>
          <p:cNvSpPr>
            <a:spLocks noGrp="1"/>
          </p:cNvSpPr>
          <p:nvPr>
            <p:ph type="sldNum" sz="quarter" idx="12"/>
          </p:nvPr>
        </p:nvSpPr>
        <p:spPr/>
        <p:txBody>
          <a:bodyPr/>
          <a:lstStyle/>
          <a:p>
            <a:fld id="{70C12960-6E85-460F-B6E3-5B82CB31AF3D}" type="slidenum">
              <a:rPr lang="en-US" smtClean="0"/>
              <a:t>12</a:t>
            </a:fld>
            <a:endParaRPr lang="en-US" dirty="0"/>
          </a:p>
        </p:txBody>
      </p:sp>
      <p:graphicFrame>
        <p:nvGraphicFramePr>
          <p:cNvPr id="7" name="Контейнер за съдържание 6"/>
          <p:cNvGraphicFramePr>
            <a:graphicFrameLocks noGrp="1"/>
          </p:cNvGraphicFramePr>
          <p:nvPr>
            <p:ph idx="1"/>
            <p:extLst>
              <p:ext uri="{D42A27DB-BD31-4B8C-83A1-F6EECF244321}">
                <p14:modId xmlns:p14="http://schemas.microsoft.com/office/powerpoint/2010/main" val="2776079800"/>
              </p:ext>
            </p:extLst>
          </p:nvPr>
        </p:nvGraphicFramePr>
        <p:xfrm>
          <a:off x="285324" y="1397318"/>
          <a:ext cx="4150009" cy="433963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0">
            <a:extLst>
              <a:ext uri="{FF2B5EF4-FFF2-40B4-BE49-F238E27FC236}">
                <a16:creationId xmlns:a16="http://schemas.microsoft.com/office/drawing/2014/main" id="{801164AB-D0E9-1E81-19F7-1C3C25E2A158}"/>
              </a:ext>
            </a:extLst>
          </p:cNvPr>
          <p:cNvSpPr txBox="1"/>
          <p:nvPr/>
        </p:nvSpPr>
        <p:spPr>
          <a:xfrm>
            <a:off x="285324" y="6352143"/>
            <a:ext cx="226950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t>Source: Own survey</a:t>
            </a:r>
          </a:p>
        </p:txBody>
      </p:sp>
      <p:graphicFrame>
        <p:nvGraphicFramePr>
          <p:cNvPr id="9" name="Диаграма 8"/>
          <p:cNvGraphicFramePr>
            <a:graphicFrameLocks/>
          </p:cNvGraphicFramePr>
          <p:nvPr>
            <p:extLst>
              <p:ext uri="{D42A27DB-BD31-4B8C-83A1-F6EECF244321}">
                <p14:modId xmlns:p14="http://schemas.microsoft.com/office/powerpoint/2010/main" val="3285125742"/>
              </p:ext>
            </p:extLst>
          </p:nvPr>
        </p:nvGraphicFramePr>
        <p:xfrm>
          <a:off x="4435333" y="1661446"/>
          <a:ext cx="7688239" cy="4075502"/>
        </p:xfrm>
        <a:graphic>
          <a:graphicData uri="http://schemas.openxmlformats.org/drawingml/2006/chart">
            <c:chart xmlns:c="http://schemas.openxmlformats.org/drawingml/2006/chart" xmlns:r="http://schemas.openxmlformats.org/officeDocument/2006/relationships" r:id="rId3"/>
          </a:graphicData>
        </a:graphic>
      </p:graphicFrame>
      <p:pic>
        <p:nvPicPr>
          <p:cNvPr id="3" name="Картина 2"/>
          <p:cNvPicPr>
            <a:picLocks noChangeAspect="1"/>
          </p:cNvPicPr>
          <p:nvPr/>
        </p:nvPicPr>
        <p:blipFill>
          <a:blip r:embed="rId4"/>
          <a:stretch>
            <a:fillRect/>
          </a:stretch>
        </p:blipFill>
        <p:spPr>
          <a:xfrm>
            <a:off x="11169502" y="269810"/>
            <a:ext cx="762066" cy="762066"/>
          </a:xfrm>
          <a:prstGeom prst="rect">
            <a:avLst/>
          </a:prstGeom>
        </p:spPr>
      </p:pic>
    </p:spTree>
    <p:extLst>
      <p:ext uri="{BB962C8B-B14F-4D97-AF65-F5344CB8AC3E}">
        <p14:creationId xmlns:p14="http://schemas.microsoft.com/office/powerpoint/2010/main" val="3176214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914400" y="1006355"/>
            <a:ext cx="10363200" cy="1187570"/>
          </a:xfrm>
        </p:spPr>
        <p:txBody>
          <a:bodyPr/>
          <a:lstStyle/>
          <a:p>
            <a:r>
              <a:rPr lang="en-US" dirty="0" smtClean="0"/>
              <a:t>Application of the precision technologies(%)</a:t>
            </a:r>
            <a:endParaRPr lang="bg-BG" dirty="0"/>
          </a:p>
        </p:txBody>
      </p:sp>
      <p:sp>
        <p:nvSpPr>
          <p:cNvPr id="5" name="Контейнер за долния колонтитул 4"/>
          <p:cNvSpPr>
            <a:spLocks noGrp="1"/>
          </p:cNvSpPr>
          <p:nvPr>
            <p:ph type="ftr" sz="quarter" idx="11"/>
          </p:nvPr>
        </p:nvSpPr>
        <p:spPr/>
        <p:txBody>
          <a:bodyPr/>
          <a:lstStyle/>
          <a:p>
            <a:r>
              <a:rPr lang="en-US" smtClean="0"/>
              <a:t>
              </a:t>
            </a:r>
            <a:endParaRPr lang="en-US" dirty="0"/>
          </a:p>
        </p:txBody>
      </p:sp>
      <p:sp>
        <p:nvSpPr>
          <p:cNvPr id="6" name="Контейнер за номер на слайда 5"/>
          <p:cNvSpPr>
            <a:spLocks noGrp="1"/>
          </p:cNvSpPr>
          <p:nvPr>
            <p:ph type="sldNum" sz="quarter" idx="12"/>
          </p:nvPr>
        </p:nvSpPr>
        <p:spPr/>
        <p:txBody>
          <a:bodyPr/>
          <a:lstStyle/>
          <a:p>
            <a:fld id="{70C12960-6E85-460F-B6E3-5B82CB31AF3D}" type="slidenum">
              <a:rPr lang="en-US" smtClean="0"/>
              <a:t>13</a:t>
            </a:fld>
            <a:endParaRPr lang="en-US" dirty="0"/>
          </a:p>
        </p:txBody>
      </p:sp>
      <p:graphicFrame>
        <p:nvGraphicFramePr>
          <p:cNvPr id="12" name="Контейнер за съдържание 11"/>
          <p:cNvGraphicFramePr>
            <a:graphicFrameLocks noGrp="1"/>
          </p:cNvGraphicFramePr>
          <p:nvPr>
            <p:ph idx="1"/>
            <p:extLst>
              <p:ext uri="{D42A27DB-BD31-4B8C-83A1-F6EECF244321}">
                <p14:modId xmlns:p14="http://schemas.microsoft.com/office/powerpoint/2010/main" val="3172237770"/>
              </p:ext>
            </p:extLst>
          </p:nvPr>
        </p:nvGraphicFramePr>
        <p:xfrm>
          <a:off x="95533" y="1804442"/>
          <a:ext cx="11816509" cy="4631984"/>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0">
            <a:extLst>
              <a:ext uri="{FF2B5EF4-FFF2-40B4-BE49-F238E27FC236}">
                <a16:creationId xmlns:a16="http://schemas.microsoft.com/office/drawing/2014/main" id="{801164AB-D0E9-1E81-19F7-1C3C25E2A158}"/>
              </a:ext>
            </a:extLst>
          </p:cNvPr>
          <p:cNvSpPr txBox="1"/>
          <p:nvPr/>
        </p:nvSpPr>
        <p:spPr>
          <a:xfrm>
            <a:off x="285324" y="6352143"/>
            <a:ext cx="226950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t>Source: Own survey</a:t>
            </a:r>
          </a:p>
        </p:txBody>
      </p:sp>
      <p:pic>
        <p:nvPicPr>
          <p:cNvPr id="3" name="Картина 2"/>
          <p:cNvPicPr>
            <a:picLocks noChangeAspect="1"/>
          </p:cNvPicPr>
          <p:nvPr/>
        </p:nvPicPr>
        <p:blipFill>
          <a:blip r:embed="rId3"/>
          <a:stretch>
            <a:fillRect/>
          </a:stretch>
        </p:blipFill>
        <p:spPr>
          <a:xfrm>
            <a:off x="11149976" y="244289"/>
            <a:ext cx="762066" cy="762066"/>
          </a:xfrm>
          <a:prstGeom prst="rect">
            <a:avLst/>
          </a:prstGeom>
        </p:spPr>
      </p:pic>
    </p:spTree>
    <p:extLst>
      <p:ext uri="{BB962C8B-B14F-4D97-AF65-F5344CB8AC3E}">
        <p14:creationId xmlns:p14="http://schemas.microsoft.com/office/powerpoint/2010/main" val="930243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238233" y="266580"/>
            <a:ext cx="10363200" cy="1187570"/>
          </a:xfrm>
        </p:spPr>
        <p:txBody>
          <a:bodyPr>
            <a:normAutofit fontScale="90000"/>
          </a:bodyPr>
          <a:lstStyle/>
          <a:p>
            <a:r>
              <a:rPr lang="en-US" dirty="0" smtClean="0"/>
              <a:t>Plans for implementation of precision technologies in the future (%)</a:t>
            </a:r>
            <a:endParaRPr lang="bg-BG" dirty="0"/>
          </a:p>
        </p:txBody>
      </p:sp>
      <p:sp>
        <p:nvSpPr>
          <p:cNvPr id="5" name="Контейнер за долния колонтитул 4"/>
          <p:cNvSpPr>
            <a:spLocks noGrp="1"/>
          </p:cNvSpPr>
          <p:nvPr>
            <p:ph type="ftr" sz="quarter" idx="11"/>
          </p:nvPr>
        </p:nvSpPr>
        <p:spPr/>
        <p:txBody>
          <a:bodyPr/>
          <a:lstStyle/>
          <a:p>
            <a:r>
              <a:rPr lang="en-US" smtClean="0"/>
              <a:t>
              </a:t>
            </a:r>
            <a:endParaRPr lang="en-US" dirty="0"/>
          </a:p>
        </p:txBody>
      </p:sp>
      <p:sp>
        <p:nvSpPr>
          <p:cNvPr id="6" name="Контейнер за номер на слайда 5"/>
          <p:cNvSpPr>
            <a:spLocks noGrp="1"/>
          </p:cNvSpPr>
          <p:nvPr>
            <p:ph type="sldNum" sz="quarter" idx="12"/>
          </p:nvPr>
        </p:nvSpPr>
        <p:spPr/>
        <p:txBody>
          <a:bodyPr/>
          <a:lstStyle/>
          <a:p>
            <a:fld id="{70C12960-6E85-460F-B6E3-5B82CB31AF3D}" type="slidenum">
              <a:rPr lang="en-US" smtClean="0"/>
              <a:t>14</a:t>
            </a:fld>
            <a:endParaRPr lang="en-US" dirty="0"/>
          </a:p>
        </p:txBody>
      </p:sp>
      <p:graphicFrame>
        <p:nvGraphicFramePr>
          <p:cNvPr id="7" name="Контейнер за съдържание 6"/>
          <p:cNvGraphicFramePr>
            <a:graphicFrameLocks noGrp="1"/>
          </p:cNvGraphicFramePr>
          <p:nvPr>
            <p:ph idx="1"/>
            <p:extLst>
              <p:ext uri="{D42A27DB-BD31-4B8C-83A1-F6EECF244321}">
                <p14:modId xmlns:p14="http://schemas.microsoft.com/office/powerpoint/2010/main" val="2856901984"/>
              </p:ext>
            </p:extLst>
          </p:nvPr>
        </p:nvGraphicFramePr>
        <p:xfrm>
          <a:off x="0" y="1789260"/>
          <a:ext cx="5937662" cy="42277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а 7"/>
          <p:cNvGraphicFramePr>
            <a:graphicFrameLocks/>
          </p:cNvGraphicFramePr>
          <p:nvPr>
            <p:extLst>
              <p:ext uri="{D42A27DB-BD31-4B8C-83A1-F6EECF244321}">
                <p14:modId xmlns:p14="http://schemas.microsoft.com/office/powerpoint/2010/main" val="2476242989"/>
              </p:ext>
            </p:extLst>
          </p:nvPr>
        </p:nvGraphicFramePr>
        <p:xfrm>
          <a:off x="5842000" y="2030681"/>
          <a:ext cx="5938322" cy="413261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0">
            <a:extLst>
              <a:ext uri="{FF2B5EF4-FFF2-40B4-BE49-F238E27FC236}">
                <a16:creationId xmlns:a16="http://schemas.microsoft.com/office/drawing/2014/main" id="{801164AB-D0E9-1E81-19F7-1C3C25E2A158}"/>
              </a:ext>
            </a:extLst>
          </p:cNvPr>
          <p:cNvSpPr txBox="1"/>
          <p:nvPr/>
        </p:nvSpPr>
        <p:spPr>
          <a:xfrm>
            <a:off x="285324" y="6352143"/>
            <a:ext cx="226950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t>Source: Own survey</a:t>
            </a:r>
          </a:p>
        </p:txBody>
      </p:sp>
      <p:pic>
        <p:nvPicPr>
          <p:cNvPr id="10" name="Картина 9"/>
          <p:cNvPicPr>
            <a:picLocks noChangeAspect="1"/>
          </p:cNvPicPr>
          <p:nvPr/>
        </p:nvPicPr>
        <p:blipFill>
          <a:blip r:embed="rId4"/>
          <a:stretch>
            <a:fillRect/>
          </a:stretch>
        </p:blipFill>
        <p:spPr>
          <a:xfrm>
            <a:off x="10896600" y="292101"/>
            <a:ext cx="762000" cy="762000"/>
          </a:xfrm>
          <a:prstGeom prst="rect">
            <a:avLst/>
          </a:prstGeom>
        </p:spPr>
      </p:pic>
    </p:spTree>
    <p:extLst>
      <p:ext uri="{BB962C8B-B14F-4D97-AF65-F5344CB8AC3E}">
        <p14:creationId xmlns:p14="http://schemas.microsoft.com/office/powerpoint/2010/main" val="3550780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082800" y="368300"/>
            <a:ext cx="9958946" cy="1378071"/>
          </a:xfrm>
        </p:spPr>
        <p:txBody>
          <a:bodyPr>
            <a:normAutofit/>
          </a:bodyPr>
          <a:lstStyle/>
          <a:p>
            <a:r>
              <a:rPr lang="en-US" sz="2800" dirty="0"/>
              <a:t>Assessment of the impact of precision technologies on agriculture climate </a:t>
            </a:r>
            <a:r>
              <a:rPr lang="en-US" sz="2800" dirty="0" smtClean="0"/>
              <a:t>resilience (%) </a:t>
            </a:r>
            <a:endParaRPr lang="bg-BG" sz="2800" dirty="0"/>
          </a:p>
        </p:txBody>
      </p:sp>
      <p:sp>
        <p:nvSpPr>
          <p:cNvPr id="5" name="Контейнер за долния колонтитул 4"/>
          <p:cNvSpPr>
            <a:spLocks noGrp="1"/>
          </p:cNvSpPr>
          <p:nvPr>
            <p:ph type="ftr" sz="quarter" idx="11"/>
          </p:nvPr>
        </p:nvSpPr>
        <p:spPr/>
        <p:txBody>
          <a:bodyPr/>
          <a:lstStyle/>
          <a:p>
            <a:r>
              <a:rPr lang="en-US" smtClean="0"/>
              <a:t>
              </a:t>
            </a:r>
            <a:endParaRPr lang="en-US" dirty="0"/>
          </a:p>
        </p:txBody>
      </p:sp>
      <p:sp>
        <p:nvSpPr>
          <p:cNvPr id="6" name="Контейнер за номер на слайда 5"/>
          <p:cNvSpPr>
            <a:spLocks noGrp="1"/>
          </p:cNvSpPr>
          <p:nvPr>
            <p:ph type="sldNum" sz="quarter" idx="12"/>
          </p:nvPr>
        </p:nvSpPr>
        <p:spPr/>
        <p:txBody>
          <a:bodyPr/>
          <a:lstStyle/>
          <a:p>
            <a:fld id="{70C12960-6E85-460F-B6E3-5B82CB31AF3D}" type="slidenum">
              <a:rPr lang="en-US" smtClean="0"/>
              <a:t>15</a:t>
            </a:fld>
            <a:endParaRPr lang="en-US" dirty="0"/>
          </a:p>
        </p:txBody>
      </p:sp>
      <p:graphicFrame>
        <p:nvGraphicFramePr>
          <p:cNvPr id="9" name="Chart 4"/>
          <p:cNvGraphicFramePr>
            <a:graphicFrameLocks noGrp="1"/>
          </p:cNvGraphicFramePr>
          <p:nvPr>
            <p:ph idx="1"/>
            <p:extLst>
              <p:ext uri="{D42A27DB-BD31-4B8C-83A1-F6EECF244321}">
                <p14:modId xmlns:p14="http://schemas.microsoft.com/office/powerpoint/2010/main" val="447773586"/>
              </p:ext>
            </p:extLst>
          </p:nvPr>
        </p:nvGraphicFramePr>
        <p:xfrm>
          <a:off x="443848" y="1425039"/>
          <a:ext cx="11597897" cy="480950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10">
            <a:extLst>
              <a:ext uri="{FF2B5EF4-FFF2-40B4-BE49-F238E27FC236}">
                <a16:creationId xmlns:a16="http://schemas.microsoft.com/office/drawing/2014/main" id="{801164AB-D0E9-1E81-19F7-1C3C25E2A158}"/>
              </a:ext>
            </a:extLst>
          </p:cNvPr>
          <p:cNvSpPr txBox="1"/>
          <p:nvPr/>
        </p:nvSpPr>
        <p:spPr>
          <a:xfrm>
            <a:off x="228615" y="6330434"/>
            <a:ext cx="22695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Source: Own survey</a:t>
            </a:r>
          </a:p>
        </p:txBody>
      </p:sp>
      <p:pic>
        <p:nvPicPr>
          <p:cNvPr id="3" name="Картина 2"/>
          <p:cNvPicPr>
            <a:picLocks noChangeAspect="1"/>
          </p:cNvPicPr>
          <p:nvPr/>
        </p:nvPicPr>
        <p:blipFill>
          <a:blip r:embed="rId3"/>
          <a:stretch>
            <a:fillRect/>
          </a:stretch>
        </p:blipFill>
        <p:spPr>
          <a:xfrm>
            <a:off x="443848" y="190500"/>
            <a:ext cx="762000" cy="762000"/>
          </a:xfrm>
          <a:prstGeom prst="rect">
            <a:avLst/>
          </a:prstGeom>
        </p:spPr>
      </p:pic>
    </p:spTree>
    <p:extLst>
      <p:ext uri="{BB962C8B-B14F-4D97-AF65-F5344CB8AC3E}">
        <p14:creationId xmlns:p14="http://schemas.microsoft.com/office/powerpoint/2010/main" val="1876832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968500" y="406401"/>
            <a:ext cx="9829800" cy="1187570"/>
          </a:xfrm>
        </p:spPr>
        <p:txBody>
          <a:bodyPr>
            <a:noAutofit/>
          </a:bodyPr>
          <a:lstStyle/>
          <a:p>
            <a:r>
              <a:rPr lang="en-US" sz="2400" dirty="0"/>
              <a:t>Assessment the impact of precision technologies on following objectives relative to SDG13 - Climate Action (%)-5-point Likert scale</a:t>
            </a:r>
            <a:r>
              <a:rPr lang="bg-BG" sz="2400" dirty="0"/>
              <a:t/>
            </a:r>
            <a:br>
              <a:rPr lang="bg-BG" sz="2400" dirty="0"/>
            </a:br>
            <a:endParaRPr lang="bg-BG" sz="2400" dirty="0"/>
          </a:p>
        </p:txBody>
      </p:sp>
      <p:sp>
        <p:nvSpPr>
          <p:cNvPr id="5" name="Контейнер за долния колонтитул 4"/>
          <p:cNvSpPr>
            <a:spLocks noGrp="1"/>
          </p:cNvSpPr>
          <p:nvPr>
            <p:ph type="ftr" sz="quarter" idx="11"/>
          </p:nvPr>
        </p:nvSpPr>
        <p:spPr/>
        <p:txBody>
          <a:bodyPr/>
          <a:lstStyle/>
          <a:p>
            <a:r>
              <a:rPr lang="en-US" smtClean="0"/>
              <a:t>
              </a:t>
            </a:r>
            <a:endParaRPr lang="en-US" dirty="0"/>
          </a:p>
        </p:txBody>
      </p:sp>
      <p:sp>
        <p:nvSpPr>
          <p:cNvPr id="6" name="Контейнер за номер на слайда 5"/>
          <p:cNvSpPr>
            <a:spLocks noGrp="1"/>
          </p:cNvSpPr>
          <p:nvPr>
            <p:ph type="sldNum" sz="quarter" idx="12"/>
          </p:nvPr>
        </p:nvSpPr>
        <p:spPr/>
        <p:txBody>
          <a:bodyPr/>
          <a:lstStyle/>
          <a:p>
            <a:fld id="{70C12960-6E85-460F-B6E3-5B82CB31AF3D}" type="slidenum">
              <a:rPr lang="en-US" smtClean="0"/>
              <a:t>16</a:t>
            </a:fld>
            <a:endParaRPr lang="en-US" dirty="0"/>
          </a:p>
        </p:txBody>
      </p:sp>
      <p:graphicFrame>
        <p:nvGraphicFramePr>
          <p:cNvPr id="8" name="Chart 5"/>
          <p:cNvGraphicFramePr>
            <a:graphicFrameLocks noGrp="1"/>
          </p:cNvGraphicFramePr>
          <p:nvPr>
            <p:ph idx="1"/>
            <p:extLst>
              <p:ext uri="{D42A27DB-BD31-4B8C-83A1-F6EECF244321}">
                <p14:modId xmlns:p14="http://schemas.microsoft.com/office/powerpoint/2010/main" val="3819018406"/>
              </p:ext>
            </p:extLst>
          </p:nvPr>
        </p:nvGraphicFramePr>
        <p:xfrm>
          <a:off x="559558" y="1392072"/>
          <a:ext cx="11109278" cy="513572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10">
            <a:extLst>
              <a:ext uri="{FF2B5EF4-FFF2-40B4-BE49-F238E27FC236}">
                <a16:creationId xmlns:a16="http://schemas.microsoft.com/office/drawing/2014/main" id="{801164AB-D0E9-1E81-19F7-1C3C25E2A158}"/>
              </a:ext>
            </a:extLst>
          </p:cNvPr>
          <p:cNvSpPr txBox="1"/>
          <p:nvPr/>
        </p:nvSpPr>
        <p:spPr>
          <a:xfrm>
            <a:off x="228615" y="6343135"/>
            <a:ext cx="226950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Source: Own survey</a:t>
            </a:r>
          </a:p>
        </p:txBody>
      </p:sp>
      <p:pic>
        <p:nvPicPr>
          <p:cNvPr id="3" name="Картина 2"/>
          <p:cNvPicPr>
            <a:picLocks noChangeAspect="1"/>
          </p:cNvPicPr>
          <p:nvPr/>
        </p:nvPicPr>
        <p:blipFill>
          <a:blip r:embed="rId3"/>
          <a:stretch>
            <a:fillRect/>
          </a:stretch>
        </p:blipFill>
        <p:spPr>
          <a:xfrm>
            <a:off x="982332" y="238120"/>
            <a:ext cx="762066" cy="762066"/>
          </a:xfrm>
          <a:prstGeom prst="rect">
            <a:avLst/>
          </a:prstGeom>
        </p:spPr>
      </p:pic>
    </p:spTree>
    <p:extLst>
      <p:ext uri="{BB962C8B-B14F-4D97-AF65-F5344CB8AC3E}">
        <p14:creationId xmlns:p14="http://schemas.microsoft.com/office/powerpoint/2010/main" val="661065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dirty="0" smtClean="0"/>
              <a:t>Conclusions</a:t>
            </a:r>
            <a:endParaRPr lang="bg-BG" dirty="0"/>
          </a:p>
        </p:txBody>
      </p:sp>
      <p:sp>
        <p:nvSpPr>
          <p:cNvPr id="3" name="Контейнер за съдържание 2"/>
          <p:cNvSpPr>
            <a:spLocks noGrp="1"/>
          </p:cNvSpPr>
          <p:nvPr>
            <p:ph idx="1"/>
          </p:nvPr>
        </p:nvSpPr>
        <p:spPr>
          <a:xfrm>
            <a:off x="800100" y="2222500"/>
            <a:ext cx="10477499" cy="3719329"/>
          </a:xfrm>
        </p:spPr>
        <p:txBody>
          <a:bodyPr>
            <a:noAutofit/>
          </a:bodyPr>
          <a:lstStyle/>
          <a:p>
            <a:r>
              <a:rPr lang="en-US" dirty="0"/>
              <a:t>Climate change poses a significant threat to the food system, food security, and human health by affecting crop yields, water availability, and soil quality</a:t>
            </a:r>
            <a:r>
              <a:rPr lang="en-US" dirty="0" smtClean="0"/>
              <a:t>.</a:t>
            </a:r>
          </a:p>
          <a:p>
            <a:r>
              <a:rPr lang="en-US" dirty="0" smtClean="0"/>
              <a:t>Precision </a:t>
            </a:r>
            <a:r>
              <a:rPr lang="en-US" dirty="0"/>
              <a:t>agriculture emerges as a key strategy for improving resource efficiency and reducing greenhouse gas emissions and environmental pressures</a:t>
            </a:r>
            <a:r>
              <a:rPr lang="en-US" dirty="0" smtClean="0"/>
              <a:t>.</a:t>
            </a:r>
          </a:p>
          <a:p>
            <a:r>
              <a:rPr lang="en-US" dirty="0" smtClean="0"/>
              <a:t>A </a:t>
            </a:r>
            <a:r>
              <a:rPr lang="en-US" dirty="0"/>
              <a:t>study of 60 farmers in Bulgaria’s South Central region highlights awareness of precision agriculture and its potential in climate change mitigation</a:t>
            </a:r>
            <a:r>
              <a:rPr lang="en-US" dirty="0" smtClean="0"/>
              <a:t>.</a:t>
            </a:r>
          </a:p>
          <a:p>
            <a:r>
              <a:rPr lang="en-US" dirty="0" smtClean="0"/>
              <a:t>A </a:t>
            </a:r>
            <a:r>
              <a:rPr lang="en-US" dirty="0"/>
              <a:t>strong correlation exists between farmers’ knowledge, education level, and age, influencing their perception of precision agriculture’s effectiveness</a:t>
            </a:r>
            <a:r>
              <a:rPr lang="en-US" dirty="0" smtClean="0"/>
              <a:t>.</a:t>
            </a:r>
          </a:p>
          <a:p>
            <a:r>
              <a:rPr lang="en-US" dirty="0" smtClean="0"/>
              <a:t>Farmers </a:t>
            </a:r>
            <a:r>
              <a:rPr lang="en-US" dirty="0"/>
              <a:t>widely acknowledge climate change’s impact on agriculture, particularly through droughts, high temperatures, and flooding</a:t>
            </a:r>
            <a:r>
              <a:rPr lang="en-US" dirty="0" smtClean="0"/>
              <a:t>.</a:t>
            </a:r>
          </a:p>
        </p:txBody>
      </p:sp>
      <p:sp>
        <p:nvSpPr>
          <p:cNvPr id="5" name="Контейнер за долния колонтитул 4"/>
          <p:cNvSpPr>
            <a:spLocks noGrp="1"/>
          </p:cNvSpPr>
          <p:nvPr>
            <p:ph type="ftr" sz="quarter" idx="11"/>
          </p:nvPr>
        </p:nvSpPr>
        <p:spPr/>
        <p:txBody>
          <a:bodyPr/>
          <a:lstStyle/>
          <a:p>
            <a:r>
              <a:rPr lang="en-US" smtClean="0"/>
              <a:t>
              </a:t>
            </a:r>
            <a:endParaRPr lang="en-US" dirty="0"/>
          </a:p>
        </p:txBody>
      </p:sp>
      <p:sp>
        <p:nvSpPr>
          <p:cNvPr id="6" name="Контейнер за номер на слайда 5"/>
          <p:cNvSpPr>
            <a:spLocks noGrp="1"/>
          </p:cNvSpPr>
          <p:nvPr>
            <p:ph type="sldNum" sz="quarter" idx="12"/>
          </p:nvPr>
        </p:nvSpPr>
        <p:spPr/>
        <p:txBody>
          <a:bodyPr/>
          <a:lstStyle/>
          <a:p>
            <a:fld id="{70C12960-6E85-460F-B6E3-5B82CB31AF3D}" type="slidenum">
              <a:rPr lang="en-US" smtClean="0"/>
              <a:t>17</a:t>
            </a:fld>
            <a:endParaRPr lang="en-US" dirty="0"/>
          </a:p>
        </p:txBody>
      </p:sp>
      <p:pic>
        <p:nvPicPr>
          <p:cNvPr id="4" name="Картина 3"/>
          <p:cNvPicPr>
            <a:picLocks noChangeAspect="1"/>
          </p:cNvPicPr>
          <p:nvPr/>
        </p:nvPicPr>
        <p:blipFill>
          <a:blip r:embed="rId2"/>
          <a:stretch>
            <a:fillRect/>
          </a:stretch>
        </p:blipFill>
        <p:spPr>
          <a:xfrm>
            <a:off x="9975819" y="143627"/>
            <a:ext cx="1664352" cy="1664352"/>
          </a:xfrm>
          <a:prstGeom prst="rect">
            <a:avLst/>
          </a:prstGeom>
        </p:spPr>
      </p:pic>
    </p:spTree>
    <p:extLst>
      <p:ext uri="{BB962C8B-B14F-4D97-AF65-F5344CB8AC3E}">
        <p14:creationId xmlns:p14="http://schemas.microsoft.com/office/powerpoint/2010/main" val="439575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dirty="0" smtClean="0"/>
              <a:t>Conclusions</a:t>
            </a:r>
            <a:endParaRPr lang="bg-BG" dirty="0"/>
          </a:p>
        </p:txBody>
      </p:sp>
      <p:sp>
        <p:nvSpPr>
          <p:cNvPr id="3" name="Контейнер за съдържание 2"/>
          <p:cNvSpPr>
            <a:spLocks noGrp="1"/>
          </p:cNvSpPr>
          <p:nvPr>
            <p:ph idx="1"/>
          </p:nvPr>
        </p:nvSpPr>
        <p:spPr>
          <a:xfrm>
            <a:off x="641268" y="2232560"/>
            <a:ext cx="11091553" cy="4346369"/>
          </a:xfrm>
        </p:spPr>
        <p:txBody>
          <a:bodyPr>
            <a:normAutofit/>
          </a:bodyPr>
          <a:lstStyle/>
          <a:p>
            <a:r>
              <a:rPr lang="en-US" sz="2400" dirty="0"/>
              <a:t>Despite environmental awareness, the actual implementation of precision agriculture in Bulgaria remains limited</a:t>
            </a:r>
            <a:r>
              <a:rPr lang="en-US" sz="2400" dirty="0" smtClean="0"/>
              <a:t>.</a:t>
            </a:r>
          </a:p>
          <a:p>
            <a:r>
              <a:rPr lang="en-US" sz="2400" dirty="0" smtClean="0"/>
              <a:t>A </a:t>
            </a:r>
            <a:r>
              <a:rPr lang="en-US" sz="2400" dirty="0"/>
              <a:t>targeted national policy is necessary to promote innovation and the adoption of precision technologies in agriculture</a:t>
            </a:r>
            <a:r>
              <a:rPr lang="en-US" sz="2400" dirty="0" smtClean="0"/>
              <a:t>.</a:t>
            </a:r>
          </a:p>
          <a:p>
            <a:r>
              <a:rPr lang="en-US" sz="2400" dirty="0" smtClean="0"/>
              <a:t>Financial </a:t>
            </a:r>
            <a:r>
              <a:rPr lang="en-US" sz="2400" dirty="0"/>
              <a:t>support from national funds, the Common Agricultural Policy (CAP), and Horizon Europe should be mobilized</a:t>
            </a:r>
            <a:r>
              <a:rPr lang="en-US" sz="2400" dirty="0" smtClean="0"/>
              <a:t>.</a:t>
            </a:r>
          </a:p>
          <a:p>
            <a:r>
              <a:rPr lang="en-US" sz="2400" dirty="0" smtClean="0"/>
              <a:t>Effective </a:t>
            </a:r>
            <a:r>
              <a:rPr lang="en-US" sz="2400" dirty="0"/>
              <a:t>implementation requires enhanced institutional coordination and improved digital infrastructure.</a:t>
            </a:r>
          </a:p>
          <a:p>
            <a:endParaRPr lang="bg-BG" dirty="0"/>
          </a:p>
        </p:txBody>
      </p:sp>
      <p:sp>
        <p:nvSpPr>
          <p:cNvPr id="5" name="Контейнер за долния колонтитул 4"/>
          <p:cNvSpPr>
            <a:spLocks noGrp="1"/>
          </p:cNvSpPr>
          <p:nvPr>
            <p:ph type="ftr" sz="quarter" idx="11"/>
          </p:nvPr>
        </p:nvSpPr>
        <p:spPr/>
        <p:txBody>
          <a:bodyPr/>
          <a:lstStyle/>
          <a:p>
            <a:r>
              <a:rPr lang="en-US" smtClean="0"/>
              <a:t>
              </a:t>
            </a:r>
            <a:endParaRPr lang="en-US" dirty="0"/>
          </a:p>
        </p:txBody>
      </p:sp>
      <p:sp>
        <p:nvSpPr>
          <p:cNvPr id="6" name="Контейнер за номер на слайда 5"/>
          <p:cNvSpPr>
            <a:spLocks noGrp="1"/>
          </p:cNvSpPr>
          <p:nvPr>
            <p:ph type="sldNum" sz="quarter" idx="12"/>
          </p:nvPr>
        </p:nvSpPr>
        <p:spPr/>
        <p:txBody>
          <a:bodyPr/>
          <a:lstStyle/>
          <a:p>
            <a:fld id="{70C12960-6E85-460F-B6E3-5B82CB31AF3D}" type="slidenum">
              <a:rPr lang="en-US" smtClean="0"/>
              <a:t>18</a:t>
            </a:fld>
            <a:endParaRPr lang="en-US" dirty="0"/>
          </a:p>
        </p:txBody>
      </p:sp>
      <p:pic>
        <p:nvPicPr>
          <p:cNvPr id="4" name="Картина 3"/>
          <p:cNvPicPr>
            <a:picLocks noChangeAspect="1"/>
          </p:cNvPicPr>
          <p:nvPr/>
        </p:nvPicPr>
        <p:blipFill>
          <a:blip r:embed="rId2"/>
          <a:stretch>
            <a:fillRect/>
          </a:stretch>
        </p:blipFill>
        <p:spPr>
          <a:xfrm>
            <a:off x="10157796" y="124904"/>
            <a:ext cx="1664352" cy="1664352"/>
          </a:xfrm>
          <a:prstGeom prst="rect">
            <a:avLst/>
          </a:prstGeom>
        </p:spPr>
      </p:pic>
    </p:spTree>
    <p:extLst>
      <p:ext uri="{BB962C8B-B14F-4D97-AF65-F5344CB8AC3E}">
        <p14:creationId xmlns:p14="http://schemas.microsoft.com/office/powerpoint/2010/main" val="2154164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184937" y="96284"/>
            <a:ext cx="10363200" cy="1187570"/>
          </a:xfrm>
        </p:spPr>
        <p:txBody>
          <a:bodyPr/>
          <a:lstStyle/>
          <a:p>
            <a:r>
              <a:rPr lang="en-US" dirty="0" smtClean="0"/>
              <a:t>Thank you for your attention!</a:t>
            </a:r>
            <a:endParaRPr lang="bg-BG" dirty="0"/>
          </a:p>
        </p:txBody>
      </p:sp>
      <p:sp>
        <p:nvSpPr>
          <p:cNvPr id="3" name="Контейнер за съдържание 2"/>
          <p:cNvSpPr>
            <a:spLocks noGrp="1"/>
          </p:cNvSpPr>
          <p:nvPr>
            <p:ph idx="1"/>
          </p:nvPr>
        </p:nvSpPr>
        <p:spPr>
          <a:xfrm>
            <a:off x="-553792" y="5228824"/>
            <a:ext cx="12745792" cy="915220"/>
          </a:xfrm>
        </p:spPr>
        <p:txBody>
          <a:bodyPr>
            <a:noAutofit/>
          </a:bodyPr>
          <a:lstStyle/>
          <a:p>
            <a:pPr marL="0" indent="0" algn="ctr">
              <a:buNone/>
            </a:pPr>
            <a:r>
              <a:rPr lang="en-US" sz="1600" dirty="0" smtClean="0"/>
              <a:t>rbeluhovauzunova@gmail.com</a:t>
            </a:r>
          </a:p>
          <a:p>
            <a:pPr marL="0" indent="0" algn="ctr">
              <a:buNone/>
            </a:pPr>
            <a:r>
              <a:rPr lang="en-GB" sz="1600" dirty="0" smtClean="0"/>
              <a:t>yancheva_s@au-plovdiv.bg</a:t>
            </a:r>
          </a:p>
          <a:p>
            <a:pPr marL="0" indent="0" algn="ctr">
              <a:buNone/>
            </a:pPr>
            <a:r>
              <a:rPr lang="en-GB" sz="1600" dirty="0" smtClean="0"/>
              <a:t>borianaivanova@abv.bg</a:t>
            </a:r>
            <a:endParaRPr lang="en-GB" sz="1600" dirty="0"/>
          </a:p>
          <a:p>
            <a:pPr marL="0" indent="0" algn="ctr">
              <a:buNone/>
            </a:pPr>
            <a:r>
              <a:rPr lang="en-US" sz="1600" dirty="0" smtClean="0"/>
              <a:t>dobri.dunchev@yahoo.com</a:t>
            </a:r>
            <a:endParaRPr lang="bg-BG" sz="1600" dirty="0"/>
          </a:p>
        </p:txBody>
      </p:sp>
      <p:sp>
        <p:nvSpPr>
          <p:cNvPr id="6" name="Контейнер за номер на слайда 5"/>
          <p:cNvSpPr>
            <a:spLocks noGrp="1"/>
          </p:cNvSpPr>
          <p:nvPr>
            <p:ph type="sldNum" sz="quarter" idx="12"/>
          </p:nvPr>
        </p:nvSpPr>
        <p:spPr/>
        <p:txBody>
          <a:bodyPr/>
          <a:lstStyle/>
          <a:p>
            <a:fld id="{70C12960-6E85-460F-B6E3-5B82CB31AF3D}" type="slidenum">
              <a:rPr lang="en-US" smtClean="0"/>
              <a:t>19</a:t>
            </a:fld>
            <a:endParaRPr lang="en-US" dirty="0"/>
          </a:p>
        </p:txBody>
      </p:sp>
      <p:pic>
        <p:nvPicPr>
          <p:cNvPr id="7" name="Картина 6"/>
          <p:cNvPicPr>
            <a:picLocks noChangeAspect="1"/>
          </p:cNvPicPr>
          <p:nvPr/>
        </p:nvPicPr>
        <p:blipFill>
          <a:blip r:embed="rId3"/>
          <a:stretch>
            <a:fillRect/>
          </a:stretch>
        </p:blipFill>
        <p:spPr>
          <a:xfrm>
            <a:off x="10337652" y="50443"/>
            <a:ext cx="1663700" cy="1663700"/>
          </a:xfrm>
          <a:prstGeom prst="rect">
            <a:avLst/>
          </a:prstGeom>
        </p:spPr>
      </p:pic>
      <p:pic>
        <p:nvPicPr>
          <p:cNvPr id="9" name="Картина 8"/>
          <p:cNvPicPr>
            <a:picLocks noChangeAspect="1"/>
          </p:cNvPicPr>
          <p:nvPr/>
        </p:nvPicPr>
        <p:blipFill>
          <a:blip r:embed="rId4"/>
          <a:stretch>
            <a:fillRect/>
          </a:stretch>
        </p:blipFill>
        <p:spPr>
          <a:xfrm>
            <a:off x="3191814" y="804598"/>
            <a:ext cx="5254580" cy="4424226"/>
          </a:xfrm>
          <a:prstGeom prst="rect">
            <a:avLst/>
          </a:prstGeom>
        </p:spPr>
      </p:pic>
    </p:spTree>
    <p:extLst>
      <p:ext uri="{BB962C8B-B14F-4D97-AF65-F5344CB8AC3E}">
        <p14:creationId xmlns:p14="http://schemas.microsoft.com/office/powerpoint/2010/main" val="1431400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B73FB1B-3062-B9E3-CB70-47B33C6D353D}"/>
              </a:ext>
            </a:extLst>
          </p:cNvPr>
          <p:cNvSpPr>
            <a:spLocks noGrp="1"/>
          </p:cNvSpPr>
          <p:nvPr>
            <p:ph type="dt" sz="half" idx="10"/>
          </p:nvPr>
        </p:nvSpPr>
        <p:spPr/>
        <p:txBody>
          <a:bodyPr/>
          <a:lstStyle/>
          <a:p>
            <a:fld id="{8B0C01B6-3E7E-42F5-8DD3-2B8C0D4B166C}" type="datetime1">
              <a:t>3.6.2025 г.</a:t>
            </a:fld>
            <a:endParaRPr lang="en-US" dirty="0"/>
          </a:p>
        </p:txBody>
      </p:sp>
      <p:sp>
        <p:nvSpPr>
          <p:cNvPr id="5" name="Footer Placeholder 4">
            <a:extLst>
              <a:ext uri="{FF2B5EF4-FFF2-40B4-BE49-F238E27FC236}">
                <a16:creationId xmlns:a16="http://schemas.microsoft.com/office/drawing/2014/main" id="{9393746D-042E-7A76-D694-5C406E1B8895}"/>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CB9A2BFF-10AC-90D9-8D6D-DF09F48AE90C}"/>
              </a:ext>
            </a:extLst>
          </p:cNvPr>
          <p:cNvSpPr>
            <a:spLocks noGrp="1"/>
          </p:cNvSpPr>
          <p:nvPr>
            <p:ph type="sldNum" sz="quarter" idx="12"/>
          </p:nvPr>
        </p:nvSpPr>
        <p:spPr/>
        <p:txBody>
          <a:bodyPr/>
          <a:lstStyle/>
          <a:p>
            <a:fld id="{24578CCF-2EC4-44CB-A694-F6F6E59A3985}" type="slidenum">
              <a:rPr lang="en-US" dirty="0"/>
              <a:t>2</a:t>
            </a:fld>
            <a:endParaRPr lang="en-US" dirty="0"/>
          </a:p>
        </p:txBody>
      </p:sp>
      <p:pic>
        <p:nvPicPr>
          <p:cNvPr id="8" name="Picture 7" descr="Infographic How Does Climate Change Impact Agriculture Croplife - Corona  Todays">
            <a:extLst>
              <a:ext uri="{FF2B5EF4-FFF2-40B4-BE49-F238E27FC236}">
                <a16:creationId xmlns:a16="http://schemas.microsoft.com/office/drawing/2014/main" id="{18C986B9-8C96-87FB-6B0F-7EC044D8D0E0}"/>
              </a:ext>
            </a:extLst>
          </p:cNvPr>
          <p:cNvPicPr>
            <a:picLocks noChangeAspect="1"/>
          </p:cNvPicPr>
          <p:nvPr/>
        </p:nvPicPr>
        <p:blipFill>
          <a:blip r:embed="rId2"/>
          <a:stretch>
            <a:fillRect/>
          </a:stretch>
        </p:blipFill>
        <p:spPr>
          <a:xfrm>
            <a:off x="-139700" y="17468"/>
            <a:ext cx="8140700" cy="6853542"/>
          </a:xfrm>
          <a:prstGeom prst="rect">
            <a:avLst/>
          </a:prstGeom>
        </p:spPr>
      </p:pic>
      <p:pic>
        <p:nvPicPr>
          <p:cNvPr id="12" name="Picture 11" descr="Climate Change Is Impacting The Food We Eat | Age of Awareness">
            <a:extLst>
              <a:ext uri="{FF2B5EF4-FFF2-40B4-BE49-F238E27FC236}">
                <a16:creationId xmlns:a16="http://schemas.microsoft.com/office/drawing/2014/main" id="{67014C7E-F99E-23CE-438F-4AD24CD7D589}"/>
              </a:ext>
            </a:extLst>
          </p:cNvPr>
          <p:cNvPicPr>
            <a:picLocks noChangeAspect="1"/>
          </p:cNvPicPr>
          <p:nvPr/>
        </p:nvPicPr>
        <p:blipFill>
          <a:blip r:embed="rId3"/>
          <a:stretch>
            <a:fillRect/>
          </a:stretch>
        </p:blipFill>
        <p:spPr>
          <a:xfrm>
            <a:off x="8128000" y="807307"/>
            <a:ext cx="4063999" cy="4519890"/>
          </a:xfrm>
          <a:prstGeom prst="rect">
            <a:avLst/>
          </a:prstGeom>
        </p:spPr>
      </p:pic>
    </p:spTree>
    <p:extLst>
      <p:ext uri="{BB962C8B-B14F-4D97-AF65-F5344CB8AC3E}">
        <p14:creationId xmlns:p14="http://schemas.microsoft.com/office/powerpoint/2010/main" val="1674777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oster of a farmer&#10;&#10;AI-generated content may be incorrect.">
            <a:extLst>
              <a:ext uri="{FF2B5EF4-FFF2-40B4-BE49-F238E27FC236}">
                <a16:creationId xmlns:a16="http://schemas.microsoft.com/office/drawing/2014/main" id="{FF18DD02-E8F8-120B-BF8A-F3C55DD0CF20}"/>
              </a:ext>
            </a:extLst>
          </p:cNvPr>
          <p:cNvPicPr>
            <a:picLocks noChangeAspect="1"/>
          </p:cNvPicPr>
          <p:nvPr/>
        </p:nvPicPr>
        <p:blipFill>
          <a:blip r:embed="rId2"/>
          <a:stretch>
            <a:fillRect/>
          </a:stretch>
        </p:blipFill>
        <p:spPr>
          <a:xfrm>
            <a:off x="0" y="-102989"/>
            <a:ext cx="12382005" cy="6960989"/>
          </a:xfrm>
          <a:prstGeom prst="rect">
            <a:avLst/>
          </a:prstGeom>
          <a:ln>
            <a:noFill/>
          </a:ln>
          <a:effectLst>
            <a:softEdge rad="112500"/>
          </a:effectLst>
        </p:spPr>
      </p:pic>
      <p:sp>
        <p:nvSpPr>
          <p:cNvPr id="9" name="TextBox 8">
            <a:extLst>
              <a:ext uri="{FF2B5EF4-FFF2-40B4-BE49-F238E27FC236}">
                <a16:creationId xmlns:a16="http://schemas.microsoft.com/office/drawing/2014/main" id="{545CFE4C-2FA3-71A8-81CF-B1C5F7D564BF}"/>
              </a:ext>
            </a:extLst>
          </p:cNvPr>
          <p:cNvSpPr txBox="1"/>
          <p:nvPr/>
        </p:nvSpPr>
        <p:spPr>
          <a:xfrm>
            <a:off x="9512135" y="0"/>
            <a:ext cx="2963296" cy="85090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fontScale="40000" lnSpcReduction="20000"/>
          </a:bodyPr>
          <a:lstStyle/>
          <a:p>
            <a:pPr algn="ctr">
              <a:lnSpc>
                <a:spcPct val="120000"/>
              </a:lnSpc>
              <a:spcBef>
                <a:spcPts val="1000"/>
              </a:spcBef>
              <a:buSzPct val="87000"/>
            </a:pPr>
            <a:r>
              <a:rPr lang="en-US" sz="5400" b="1" u="sng" kern="1200" dirty="0">
                <a:ln w="0"/>
                <a:solidFill>
                  <a:schemeClr val="accent1"/>
                </a:solidFill>
                <a:effectLst>
                  <a:outerShdw blurRad="38100" dist="25400" dir="5400000" algn="ctr" rotWithShape="0">
                    <a:srgbClr val="6E747A">
                      <a:alpha val="43000"/>
                    </a:srgbClr>
                  </a:outerShdw>
                </a:effectLst>
                <a:latin typeface="+mn-lt"/>
                <a:ea typeface="+mn-ea"/>
                <a:cs typeface="+mn-cs"/>
              </a:rPr>
              <a:t>Future global challenges</a:t>
            </a:r>
            <a:r>
              <a:rPr lang="en-US" sz="2400" b="1" kern="1200" dirty="0">
                <a:ln w="0"/>
                <a:solidFill>
                  <a:schemeClr val="accent1"/>
                </a:solidFill>
                <a:effectLst>
                  <a:outerShdw blurRad="38100" dist="25400" dir="5400000" algn="ctr" rotWithShape="0">
                    <a:srgbClr val="6E747A">
                      <a:alpha val="43000"/>
                    </a:srgbClr>
                  </a:outerShdw>
                </a:effectLst>
                <a:latin typeface="+mn-lt"/>
                <a:ea typeface="+mn-ea"/>
                <a:cs typeface="+mn-cs"/>
              </a:rPr>
              <a:t> </a:t>
            </a:r>
          </a:p>
        </p:txBody>
      </p:sp>
      <p:sp>
        <p:nvSpPr>
          <p:cNvPr id="5" name="Footer Placeholder 4">
            <a:extLst>
              <a:ext uri="{FF2B5EF4-FFF2-40B4-BE49-F238E27FC236}">
                <a16:creationId xmlns:a16="http://schemas.microsoft.com/office/drawing/2014/main" id="{47B263E7-B2B6-665E-BEA4-B5DBCFF6D2FA}"/>
              </a:ext>
            </a:extLst>
          </p:cNvPr>
          <p:cNvSpPr>
            <a:spLocks noGrp="1"/>
          </p:cNvSpPr>
          <p:nvPr>
            <p:ph type="ftr" sz="quarter" idx="11"/>
          </p:nvPr>
        </p:nvSpPr>
        <p:spPr>
          <a:xfrm>
            <a:off x="6767622" y="6356350"/>
            <a:ext cx="4040373" cy="365125"/>
          </a:xfrm>
        </p:spPr>
        <p:txBody>
          <a:bodyPr vert="horz" lIns="91440" tIns="45720" rIns="91440" bIns="45720" rtlCol="0" anchor="ctr">
            <a:normAutofit/>
          </a:bodyPr>
          <a:lstStyle/>
          <a:p>
            <a:pPr>
              <a:lnSpc>
                <a:spcPct val="90000"/>
              </a:lnSpc>
              <a:spcAft>
                <a:spcPts val="600"/>
              </a:spcAft>
            </a:pPr>
            <a:r>
              <a:rPr lang="en-US" sz="700" b="1" kern="1200" cap="all" spc="300" baseline="0">
                <a:latin typeface="+mn-lt"/>
                <a:ea typeface="+mn-ea"/>
                <a:cs typeface="+mn-cs"/>
              </a:rPr>
              <a:t>
              </a:t>
            </a:r>
          </a:p>
        </p:txBody>
      </p:sp>
      <p:sp>
        <p:nvSpPr>
          <p:cNvPr id="19" name="Slide Number Placeholder 6">
            <a:extLst>
              <a:ext uri="{FF2B5EF4-FFF2-40B4-BE49-F238E27FC236}">
                <a16:creationId xmlns:a16="http://schemas.microsoft.com/office/drawing/2014/main" id="{A62E6B4C-ECA2-CAC4-4384-3E33CE5B5044}"/>
              </a:ext>
            </a:extLst>
          </p:cNvPr>
          <p:cNvSpPr>
            <a:spLocks noGrp="1"/>
          </p:cNvSpPr>
          <p:nvPr>
            <p:ph type="sldNum" sz="quarter" idx="12"/>
          </p:nvPr>
        </p:nvSpPr>
        <p:spPr>
          <a:xfrm>
            <a:off x="10807995" y="6356350"/>
            <a:ext cx="723014" cy="365125"/>
          </a:xfrm>
        </p:spPr>
        <p:txBody>
          <a:bodyPr/>
          <a:lstStyle/>
          <a:p>
            <a:pPr>
              <a:spcAft>
                <a:spcPts val="600"/>
              </a:spcAft>
            </a:pPr>
            <a:fld id="{70C12960-6E85-460F-B6E3-5B82CB31AF3D}" type="slidenum">
              <a:rPr lang="en-US" dirty="0"/>
              <a:pPr>
                <a:spcAft>
                  <a:spcPts val="600"/>
                </a:spcAft>
              </a:pPr>
              <a:t>3</a:t>
            </a:fld>
            <a:endParaRPr lang="en-US"/>
          </a:p>
        </p:txBody>
      </p:sp>
      <p:sp>
        <p:nvSpPr>
          <p:cNvPr id="4" name="Date Placeholder 3" hidden="1">
            <a:extLst>
              <a:ext uri="{FF2B5EF4-FFF2-40B4-BE49-F238E27FC236}">
                <a16:creationId xmlns:a16="http://schemas.microsoft.com/office/drawing/2014/main" id="{BD59813D-7E47-EA75-CDE3-21BAF2867B0E}"/>
              </a:ext>
            </a:extLst>
          </p:cNvPr>
          <p:cNvSpPr>
            <a:spLocks noGrp="1"/>
          </p:cNvSpPr>
          <p:nvPr>
            <p:ph type="dt" sz="half" idx="10"/>
          </p:nvPr>
        </p:nvSpPr>
        <p:spPr/>
        <p:txBody>
          <a:bodyPr/>
          <a:lstStyle/>
          <a:p>
            <a:pPr>
              <a:spcAft>
                <a:spcPts val="600"/>
              </a:spcAft>
            </a:pPr>
            <a:fld id="{A55D2D84-D0E6-484D-96A7-0EFE745FDB01}" type="datetime1">
              <a:pPr>
                <a:spcAft>
                  <a:spcPts val="600"/>
                </a:spcAft>
              </a:pPr>
              <a:t>3.6.2025 г.</a:t>
            </a:fld>
            <a:endParaRPr lang="en-US"/>
          </a:p>
        </p:txBody>
      </p:sp>
      <p:sp>
        <p:nvSpPr>
          <p:cNvPr id="6" name="Slide Number Placeholder 5" hidden="1">
            <a:extLst>
              <a:ext uri="{FF2B5EF4-FFF2-40B4-BE49-F238E27FC236}">
                <a16:creationId xmlns:a16="http://schemas.microsoft.com/office/drawing/2014/main" id="{066E0181-025C-E063-43B9-DF19B587E978}"/>
              </a:ext>
            </a:extLst>
          </p:cNvPr>
          <p:cNvSpPr>
            <a:spLocks noGrp="1"/>
          </p:cNvSpPr>
          <p:nvPr>
            <p:ph type="sldNum" sz="quarter" idx="12"/>
          </p:nvPr>
        </p:nvSpPr>
        <p:spPr/>
        <p:txBody>
          <a:bodyPr/>
          <a:lstStyle/>
          <a:p>
            <a:pPr>
              <a:spcAft>
                <a:spcPts val="600"/>
              </a:spcAft>
            </a:pPr>
            <a:fld id="{70C12960-6E85-460F-B6E3-5B82CB31AF3D}" type="slidenum">
              <a:rPr lang="en-US" dirty="0"/>
              <a:pPr>
                <a:spcAft>
                  <a:spcPts val="600"/>
                </a:spcAft>
              </a:pPr>
              <a:t>3</a:t>
            </a:fld>
            <a:endParaRPr lang="en-US"/>
          </a:p>
        </p:txBody>
      </p:sp>
      <p:pic>
        <p:nvPicPr>
          <p:cNvPr id="2" name="Картина 1"/>
          <p:cNvPicPr>
            <a:picLocks noChangeAspect="1"/>
          </p:cNvPicPr>
          <p:nvPr/>
        </p:nvPicPr>
        <p:blipFill>
          <a:blip r:embed="rId3"/>
          <a:stretch>
            <a:fillRect/>
          </a:stretch>
        </p:blipFill>
        <p:spPr>
          <a:xfrm>
            <a:off x="0" y="0"/>
            <a:ext cx="606118" cy="606118"/>
          </a:xfrm>
          <a:prstGeom prst="rect">
            <a:avLst/>
          </a:prstGeom>
        </p:spPr>
      </p:pic>
    </p:spTree>
    <p:extLst>
      <p:ext uri="{BB962C8B-B14F-4D97-AF65-F5344CB8AC3E}">
        <p14:creationId xmlns:p14="http://schemas.microsoft.com/office/powerpoint/2010/main" val="1406251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D986D11-E5BF-B303-3AE0-496BF2F7588B}"/>
              </a:ext>
            </a:extLst>
          </p:cNvPr>
          <p:cNvPicPr>
            <a:picLocks noGrp="1" noChangeAspect="1"/>
          </p:cNvPicPr>
          <p:nvPr>
            <p:ph idx="1"/>
          </p:nvPr>
        </p:nvPicPr>
        <p:blipFill>
          <a:blip r:embed="rId2"/>
          <a:stretch>
            <a:fillRect/>
          </a:stretch>
        </p:blipFill>
        <p:spPr>
          <a:xfrm>
            <a:off x="397757" y="68263"/>
            <a:ext cx="10301111" cy="6721475"/>
          </a:xfrm>
          <a:noFill/>
        </p:spPr>
      </p:pic>
      <p:sp>
        <p:nvSpPr>
          <p:cNvPr id="4" name="Date Placeholder 3" hidden="1">
            <a:extLst>
              <a:ext uri="{FF2B5EF4-FFF2-40B4-BE49-F238E27FC236}">
                <a16:creationId xmlns:a16="http://schemas.microsoft.com/office/drawing/2014/main" id="{249A2045-12AB-D456-F7F3-99C47F6AD286}"/>
              </a:ext>
            </a:extLst>
          </p:cNvPr>
          <p:cNvSpPr>
            <a:spLocks noGrp="1"/>
          </p:cNvSpPr>
          <p:nvPr>
            <p:ph type="dt" sz="half" idx="10"/>
          </p:nvPr>
        </p:nvSpPr>
        <p:spPr/>
        <p:txBody>
          <a:bodyPr/>
          <a:lstStyle/>
          <a:p>
            <a:pPr>
              <a:spcAft>
                <a:spcPts val="600"/>
              </a:spcAft>
            </a:pPr>
            <a:fld id="{3F83C854-1A28-48B2-84EB-9CF017DD8F7B}" type="datetime1">
              <a:rPr lang="en-US"/>
              <a:pPr>
                <a:spcAft>
                  <a:spcPts val="600"/>
                </a:spcAft>
              </a:pPr>
              <a:t>6/3/2025</a:t>
            </a:fld>
            <a:endParaRPr lang="en-US"/>
          </a:p>
        </p:txBody>
      </p:sp>
      <p:sp>
        <p:nvSpPr>
          <p:cNvPr id="5" name="Footer Placeholder 4">
            <a:extLst>
              <a:ext uri="{FF2B5EF4-FFF2-40B4-BE49-F238E27FC236}">
                <a16:creationId xmlns:a16="http://schemas.microsoft.com/office/drawing/2014/main" id="{E40F34F1-447E-2BFC-6E19-730B70946C6C}"/>
              </a:ext>
            </a:extLst>
          </p:cNvPr>
          <p:cNvSpPr>
            <a:spLocks noGrp="1"/>
          </p:cNvSpPr>
          <p:nvPr>
            <p:ph type="ftr" sz="quarter" idx="11"/>
          </p:nvPr>
        </p:nvSpPr>
        <p:spPr/>
        <p:txBody>
          <a:bodyPr/>
          <a:lstStyle/>
          <a:p>
            <a:pPr>
              <a:spcAft>
                <a:spcPts val="600"/>
              </a:spcAft>
            </a:pPr>
            <a:r>
              <a:rPr lang="en-US" dirty="0"/>
              <a:t>
              </a:t>
            </a:r>
            <a:endParaRPr lang="en-US"/>
          </a:p>
        </p:txBody>
      </p:sp>
      <p:sp>
        <p:nvSpPr>
          <p:cNvPr id="6" name="Slide Number Placeholder 5" hidden="1">
            <a:extLst>
              <a:ext uri="{FF2B5EF4-FFF2-40B4-BE49-F238E27FC236}">
                <a16:creationId xmlns:a16="http://schemas.microsoft.com/office/drawing/2014/main" id="{E9AFA3C4-0ED7-CA31-9EBA-C0E593087407}"/>
              </a:ext>
            </a:extLst>
          </p:cNvPr>
          <p:cNvSpPr>
            <a:spLocks noGrp="1"/>
          </p:cNvSpPr>
          <p:nvPr>
            <p:ph type="sldNum" sz="quarter" idx="12"/>
          </p:nvPr>
        </p:nvSpPr>
        <p:spPr/>
        <p:txBody>
          <a:bodyPr/>
          <a:lstStyle/>
          <a:p>
            <a:pPr>
              <a:spcAft>
                <a:spcPts val="600"/>
              </a:spcAft>
            </a:pPr>
            <a:fld id="{24578CCF-2EC4-44CB-A694-F6F6E59A3985}" type="slidenum">
              <a:rPr lang="en-US" dirty="0"/>
              <a:pPr>
                <a:spcAft>
                  <a:spcPts val="600"/>
                </a:spcAft>
              </a:pPr>
              <a:t>4</a:t>
            </a:fld>
            <a:endParaRPr lang="en-US"/>
          </a:p>
        </p:txBody>
      </p:sp>
      <p:pic>
        <p:nvPicPr>
          <p:cNvPr id="2" name="Картина 1"/>
          <p:cNvPicPr>
            <a:picLocks noChangeAspect="1"/>
          </p:cNvPicPr>
          <p:nvPr/>
        </p:nvPicPr>
        <p:blipFill>
          <a:blip r:embed="rId3"/>
          <a:stretch>
            <a:fillRect/>
          </a:stretch>
        </p:blipFill>
        <p:spPr>
          <a:xfrm>
            <a:off x="11356822" y="68263"/>
            <a:ext cx="603556" cy="609653"/>
          </a:xfrm>
          <a:prstGeom prst="rect">
            <a:avLst/>
          </a:prstGeom>
        </p:spPr>
      </p:pic>
    </p:spTree>
    <p:extLst>
      <p:ext uri="{BB962C8B-B14F-4D97-AF65-F5344CB8AC3E}">
        <p14:creationId xmlns:p14="http://schemas.microsoft.com/office/powerpoint/2010/main" val="447153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26999BD-AB2D-43D7-34C3-EAF7EE0E7636}"/>
              </a:ext>
            </a:extLst>
          </p:cNvPr>
          <p:cNvPicPr>
            <a:picLocks noGrp="1" noChangeAspect="1"/>
          </p:cNvPicPr>
          <p:nvPr>
            <p:ph idx="1"/>
          </p:nvPr>
        </p:nvPicPr>
        <p:blipFill>
          <a:blip r:embed="rId2"/>
          <a:stretch>
            <a:fillRect/>
          </a:stretch>
        </p:blipFill>
        <p:spPr>
          <a:xfrm>
            <a:off x="165780" y="251278"/>
            <a:ext cx="11806011" cy="6463620"/>
          </a:xfrm>
        </p:spPr>
      </p:pic>
      <p:sp>
        <p:nvSpPr>
          <p:cNvPr id="5" name="Footer Placeholder 4">
            <a:extLst>
              <a:ext uri="{FF2B5EF4-FFF2-40B4-BE49-F238E27FC236}">
                <a16:creationId xmlns:a16="http://schemas.microsoft.com/office/drawing/2014/main" id="{A3A3AE5E-2517-7405-2A38-A136B79C563B}"/>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3B64A76F-D754-9BF7-C592-63B856567A3D}"/>
              </a:ext>
            </a:extLst>
          </p:cNvPr>
          <p:cNvSpPr>
            <a:spLocks noGrp="1"/>
          </p:cNvSpPr>
          <p:nvPr>
            <p:ph type="sldNum" sz="quarter" idx="12"/>
          </p:nvPr>
        </p:nvSpPr>
        <p:spPr/>
        <p:txBody>
          <a:bodyPr/>
          <a:lstStyle/>
          <a:p>
            <a:fld id="{70C12960-6E85-460F-B6E3-5B82CB31AF3D}" type="slidenum">
              <a:rPr lang="en-US" dirty="0"/>
              <a:t>5</a:t>
            </a:fld>
            <a:endParaRPr lang="en-US" dirty="0"/>
          </a:p>
        </p:txBody>
      </p:sp>
    </p:spTree>
    <p:extLst>
      <p:ext uri="{BB962C8B-B14F-4D97-AF65-F5344CB8AC3E}">
        <p14:creationId xmlns:p14="http://schemas.microsoft.com/office/powerpoint/2010/main" val="3239276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9DACD-C3F4-90BA-48B6-9FA77A3DED58}"/>
              </a:ext>
            </a:extLst>
          </p:cNvPr>
          <p:cNvSpPr>
            <a:spLocks noGrp="1"/>
          </p:cNvSpPr>
          <p:nvPr>
            <p:ph type="title"/>
          </p:nvPr>
        </p:nvSpPr>
        <p:spPr>
          <a:xfrm>
            <a:off x="5603814" y="252376"/>
            <a:ext cx="6184900" cy="1187570"/>
          </a:xfrm>
        </p:spPr>
        <p:txBody>
          <a:bodyPr>
            <a:normAutofit fontScale="90000"/>
          </a:bodyPr>
          <a:lstStyle/>
          <a:p>
            <a:r>
              <a:rPr lang="en-US" dirty="0" smtClean="0"/>
              <a:t>Bulgaria-</a:t>
            </a:r>
            <a:r>
              <a:rPr lang="bg-BG" dirty="0" smtClean="0"/>
              <a:t>  climate change risks</a:t>
            </a:r>
            <a:endParaRPr lang="en-US" dirty="0"/>
          </a:p>
        </p:txBody>
      </p:sp>
      <p:sp>
        <p:nvSpPr>
          <p:cNvPr id="4" name="Date Placeholder 3">
            <a:extLst>
              <a:ext uri="{FF2B5EF4-FFF2-40B4-BE49-F238E27FC236}">
                <a16:creationId xmlns:a16="http://schemas.microsoft.com/office/drawing/2014/main" id="{D9ED599C-C3ED-C942-4AD8-6DE9D645D010}"/>
              </a:ext>
            </a:extLst>
          </p:cNvPr>
          <p:cNvSpPr>
            <a:spLocks noGrp="1"/>
          </p:cNvSpPr>
          <p:nvPr>
            <p:ph type="dt" sz="half" idx="10"/>
          </p:nvPr>
        </p:nvSpPr>
        <p:spPr/>
        <p:txBody>
          <a:bodyPr/>
          <a:lstStyle/>
          <a:p>
            <a:fld id="{CDCB5CDA-4957-4C9F-8D4D-04EAAB281A63}" type="datetime1">
              <a:rPr lang="bg-BG" smtClean="0"/>
              <a:t>3.6.2025 г.</a:t>
            </a:fld>
            <a:endParaRPr lang="en-US" dirty="0"/>
          </a:p>
        </p:txBody>
      </p:sp>
      <p:sp>
        <p:nvSpPr>
          <p:cNvPr id="5" name="Footer Placeholder 4">
            <a:extLst>
              <a:ext uri="{FF2B5EF4-FFF2-40B4-BE49-F238E27FC236}">
                <a16:creationId xmlns:a16="http://schemas.microsoft.com/office/drawing/2014/main" id="{247864CF-71AE-C399-8C40-D73D34B56871}"/>
              </a:ext>
            </a:extLst>
          </p:cNvPr>
          <p:cNvSpPr>
            <a:spLocks noGrp="1"/>
          </p:cNvSpPr>
          <p:nvPr>
            <p:ph type="ftr" sz="quarter" idx="11"/>
          </p:nvPr>
        </p:nvSpPr>
        <p:spPr/>
        <p:txBody>
          <a:bodyPr/>
          <a:lstStyle/>
          <a:p>
            <a:r>
              <a:rPr lang="en-US" smtClean="0"/>
              <a:t>
              </a:t>
            </a:r>
            <a:endParaRPr lang="en-US" dirty="0"/>
          </a:p>
        </p:txBody>
      </p:sp>
      <p:sp>
        <p:nvSpPr>
          <p:cNvPr id="6" name="Slide Number Placeholder 5">
            <a:extLst>
              <a:ext uri="{FF2B5EF4-FFF2-40B4-BE49-F238E27FC236}">
                <a16:creationId xmlns:a16="http://schemas.microsoft.com/office/drawing/2014/main" id="{9B7CD543-0F5E-1D1F-4AC8-FB0B4F46CEAA}"/>
              </a:ext>
            </a:extLst>
          </p:cNvPr>
          <p:cNvSpPr>
            <a:spLocks noGrp="1"/>
          </p:cNvSpPr>
          <p:nvPr>
            <p:ph type="sldNum" sz="quarter" idx="12"/>
          </p:nvPr>
        </p:nvSpPr>
        <p:spPr/>
        <p:txBody>
          <a:bodyPr/>
          <a:lstStyle/>
          <a:p>
            <a:fld id="{70C12960-6E85-460F-B6E3-5B82CB31AF3D}" type="slidenum">
              <a:rPr lang="en-US" smtClean="0"/>
              <a:t>6</a:t>
            </a:fld>
            <a:endParaRPr lang="en-US" dirty="0"/>
          </a:p>
        </p:txBody>
      </p:sp>
      <p:pic>
        <p:nvPicPr>
          <p:cNvPr id="8" name="Picture 7">
            <a:extLst>
              <a:ext uri="{FF2B5EF4-FFF2-40B4-BE49-F238E27FC236}">
                <a16:creationId xmlns:a16="http://schemas.microsoft.com/office/drawing/2014/main" id="{3F47B7AB-2FC4-0C1C-ECEF-46A26671F09E}"/>
              </a:ext>
            </a:extLst>
          </p:cNvPr>
          <p:cNvPicPr>
            <a:picLocks noChangeAspect="1"/>
          </p:cNvPicPr>
          <p:nvPr/>
        </p:nvPicPr>
        <p:blipFill>
          <a:blip r:embed="rId2"/>
          <a:stretch>
            <a:fillRect/>
          </a:stretch>
        </p:blipFill>
        <p:spPr>
          <a:xfrm>
            <a:off x="848405" y="6355217"/>
            <a:ext cx="1111703" cy="363310"/>
          </a:xfrm>
          <a:prstGeom prst="rect">
            <a:avLst/>
          </a:prstGeom>
        </p:spPr>
      </p:pic>
      <p:sp>
        <p:nvSpPr>
          <p:cNvPr id="12" name="TextBox 10">
            <a:extLst>
              <a:ext uri="{FF2B5EF4-FFF2-40B4-BE49-F238E27FC236}">
                <a16:creationId xmlns:a16="http://schemas.microsoft.com/office/drawing/2014/main" id="{801164AB-D0E9-1E81-19F7-1C3C25E2A158}"/>
              </a:ext>
            </a:extLst>
          </p:cNvPr>
          <p:cNvSpPr txBox="1"/>
          <p:nvPr/>
        </p:nvSpPr>
        <p:spPr>
          <a:xfrm>
            <a:off x="276741" y="6503083"/>
            <a:ext cx="225502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Source: </a:t>
            </a:r>
            <a:r>
              <a:rPr lang="en-US" sz="800" dirty="0" smtClean="0"/>
              <a:t>Think Hazard</a:t>
            </a:r>
            <a:endParaRPr lang="en-US" sz="800" dirty="0"/>
          </a:p>
        </p:txBody>
      </p:sp>
      <p:pic>
        <p:nvPicPr>
          <p:cNvPr id="15" name="Картина 14"/>
          <p:cNvPicPr>
            <a:picLocks noChangeAspect="1"/>
          </p:cNvPicPr>
          <p:nvPr/>
        </p:nvPicPr>
        <p:blipFill>
          <a:blip r:embed="rId3"/>
          <a:stretch>
            <a:fillRect/>
          </a:stretch>
        </p:blipFill>
        <p:spPr>
          <a:xfrm>
            <a:off x="11318722" y="52347"/>
            <a:ext cx="603556" cy="609653"/>
          </a:xfrm>
          <a:prstGeom prst="rect">
            <a:avLst/>
          </a:prstGeom>
        </p:spPr>
      </p:pic>
      <p:pic>
        <p:nvPicPr>
          <p:cNvPr id="3" name="Картина 2"/>
          <p:cNvPicPr>
            <a:picLocks noChangeAspect="1"/>
          </p:cNvPicPr>
          <p:nvPr/>
        </p:nvPicPr>
        <p:blipFill>
          <a:blip r:embed="rId4"/>
          <a:stretch>
            <a:fillRect/>
          </a:stretch>
        </p:blipFill>
        <p:spPr>
          <a:xfrm>
            <a:off x="5669798" y="1921744"/>
            <a:ext cx="6236020" cy="3816546"/>
          </a:xfrm>
          <a:prstGeom prst="rect">
            <a:avLst/>
          </a:prstGeom>
        </p:spPr>
      </p:pic>
      <p:pic>
        <p:nvPicPr>
          <p:cNvPr id="16" name="Картина 15"/>
          <p:cNvPicPr>
            <a:picLocks noChangeAspect="1"/>
          </p:cNvPicPr>
          <p:nvPr/>
        </p:nvPicPr>
        <p:blipFill>
          <a:blip r:embed="rId5"/>
          <a:stretch>
            <a:fillRect/>
          </a:stretch>
        </p:blipFill>
        <p:spPr>
          <a:xfrm>
            <a:off x="558140" y="1201361"/>
            <a:ext cx="4742564" cy="5257313"/>
          </a:xfrm>
          <a:prstGeom prst="rect">
            <a:avLst/>
          </a:prstGeom>
        </p:spPr>
      </p:pic>
      <p:sp>
        <p:nvSpPr>
          <p:cNvPr id="17" name="Текстово поле 16"/>
          <p:cNvSpPr txBox="1"/>
          <p:nvPr/>
        </p:nvSpPr>
        <p:spPr>
          <a:xfrm>
            <a:off x="2224585" y="846161"/>
            <a:ext cx="2088108" cy="369332"/>
          </a:xfrm>
          <a:prstGeom prst="rect">
            <a:avLst/>
          </a:prstGeom>
          <a:noFill/>
        </p:spPr>
        <p:txBody>
          <a:bodyPr wrap="square" rtlCol="0">
            <a:spAutoFit/>
          </a:bodyPr>
          <a:lstStyle/>
          <a:p>
            <a:r>
              <a:rPr lang="en-US" dirty="0" smtClean="0"/>
              <a:t>River flood risks</a:t>
            </a:r>
            <a:endParaRPr lang="bg-BG" dirty="0"/>
          </a:p>
        </p:txBody>
      </p:sp>
    </p:spTree>
    <p:extLst>
      <p:ext uri="{BB962C8B-B14F-4D97-AF65-F5344CB8AC3E}">
        <p14:creationId xmlns:p14="http://schemas.microsoft.com/office/powerpoint/2010/main" val="279047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dirty="0" smtClean="0"/>
              <a:t>Adaptation strategies </a:t>
            </a:r>
            <a:endParaRPr lang="bg-BG" dirty="0"/>
          </a:p>
        </p:txBody>
      </p:sp>
      <p:sp>
        <p:nvSpPr>
          <p:cNvPr id="3" name="Контейнер за съдържание 2"/>
          <p:cNvSpPr>
            <a:spLocks noGrp="1"/>
          </p:cNvSpPr>
          <p:nvPr>
            <p:ph idx="1"/>
          </p:nvPr>
        </p:nvSpPr>
        <p:spPr/>
        <p:txBody>
          <a:bodyPr>
            <a:normAutofit fontScale="92500" lnSpcReduction="10000"/>
          </a:bodyPr>
          <a:lstStyle/>
          <a:p>
            <a:r>
              <a:rPr lang="en-US" dirty="0"/>
              <a:t>The use of more efficient irrigation systems is needed because of the need for tighter water management practices to counter increased demand. For orchards and vines, drip irrigation systems can be used to conserve water. </a:t>
            </a:r>
          </a:p>
          <a:p>
            <a:r>
              <a:rPr lang="en-US" dirty="0"/>
              <a:t>Expanding areas of the most important agricultural crops over new regions characterized by improved thermal and moisture conditions.</a:t>
            </a:r>
          </a:p>
          <a:p>
            <a:r>
              <a:rPr lang="en-US" dirty="0"/>
              <a:t>Utilization of a variety of cultivars and hybrids, especially long-maturing, high-productive cultivars and hybrids with better industrial qualities.</a:t>
            </a:r>
          </a:p>
          <a:p>
            <a:r>
              <a:rPr lang="en-US" dirty="0"/>
              <a:t>Biodiversity preservation versus. Cultivation of new agricultural crops grown with Mediterranean origin.</a:t>
            </a:r>
          </a:p>
          <a:p>
            <a:endParaRPr lang="en-US" dirty="0"/>
          </a:p>
          <a:p>
            <a:endParaRPr lang="bg-BG" dirty="0"/>
          </a:p>
        </p:txBody>
      </p:sp>
      <p:sp>
        <p:nvSpPr>
          <p:cNvPr id="5" name="Контейнер за долния колонтитул 4"/>
          <p:cNvSpPr>
            <a:spLocks noGrp="1"/>
          </p:cNvSpPr>
          <p:nvPr>
            <p:ph type="ftr" sz="quarter" idx="11"/>
          </p:nvPr>
        </p:nvSpPr>
        <p:spPr/>
        <p:txBody>
          <a:bodyPr/>
          <a:lstStyle/>
          <a:p>
            <a:r>
              <a:rPr lang="en-US" smtClean="0"/>
              <a:t>
              </a:t>
            </a:r>
            <a:endParaRPr lang="en-US" dirty="0"/>
          </a:p>
        </p:txBody>
      </p:sp>
      <p:sp>
        <p:nvSpPr>
          <p:cNvPr id="6" name="Контейнер за номер на слайда 5"/>
          <p:cNvSpPr>
            <a:spLocks noGrp="1"/>
          </p:cNvSpPr>
          <p:nvPr>
            <p:ph type="sldNum" sz="quarter" idx="12"/>
          </p:nvPr>
        </p:nvSpPr>
        <p:spPr/>
        <p:txBody>
          <a:bodyPr/>
          <a:lstStyle/>
          <a:p>
            <a:fld id="{70C12960-6E85-460F-B6E3-5B82CB31AF3D}" type="slidenum">
              <a:rPr lang="en-US" smtClean="0"/>
              <a:t>7</a:t>
            </a:fld>
            <a:endParaRPr lang="en-US" dirty="0"/>
          </a:p>
        </p:txBody>
      </p:sp>
      <p:pic>
        <p:nvPicPr>
          <p:cNvPr id="7" name="Картина 6"/>
          <p:cNvPicPr>
            <a:picLocks noChangeAspect="1"/>
          </p:cNvPicPr>
          <p:nvPr/>
        </p:nvPicPr>
        <p:blipFill>
          <a:blip r:embed="rId2"/>
          <a:stretch>
            <a:fillRect/>
          </a:stretch>
        </p:blipFill>
        <p:spPr>
          <a:xfrm>
            <a:off x="11048967" y="195014"/>
            <a:ext cx="762066" cy="762066"/>
          </a:xfrm>
          <a:prstGeom prst="rect">
            <a:avLst/>
          </a:prstGeom>
        </p:spPr>
      </p:pic>
    </p:spTree>
    <p:extLst>
      <p:ext uri="{BB962C8B-B14F-4D97-AF65-F5344CB8AC3E}">
        <p14:creationId xmlns:p14="http://schemas.microsoft.com/office/powerpoint/2010/main" val="4134156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67B34-B75D-E193-E8FB-36C7EBCC534B}"/>
              </a:ext>
            </a:extLst>
          </p:cNvPr>
          <p:cNvSpPr>
            <a:spLocks noGrp="1"/>
          </p:cNvSpPr>
          <p:nvPr>
            <p:ph type="title"/>
          </p:nvPr>
        </p:nvSpPr>
        <p:spPr>
          <a:xfrm>
            <a:off x="2141621" y="264395"/>
            <a:ext cx="8313821" cy="1187570"/>
          </a:xfrm>
        </p:spPr>
        <p:txBody>
          <a:bodyPr>
            <a:normAutofit fontScale="90000"/>
          </a:bodyPr>
          <a:lstStyle/>
          <a:p>
            <a:r>
              <a:rPr lang="en-US" dirty="0"/>
              <a:t>Survey </a:t>
            </a:r>
            <a:r>
              <a:rPr lang="en-US" dirty="0" smtClean="0"/>
              <a:t>in South Bulgaria</a:t>
            </a:r>
            <a:br>
              <a:rPr lang="en-US" dirty="0" smtClean="0"/>
            </a:br>
            <a:endParaRPr lang="en-US" dirty="0"/>
          </a:p>
        </p:txBody>
      </p:sp>
      <p:sp>
        <p:nvSpPr>
          <p:cNvPr id="3" name="Content Placeholder 2">
            <a:extLst>
              <a:ext uri="{FF2B5EF4-FFF2-40B4-BE49-F238E27FC236}">
                <a16:creationId xmlns:a16="http://schemas.microsoft.com/office/drawing/2014/main" id="{D3A66754-6849-3822-D938-2FAC06A0DE45}"/>
              </a:ext>
            </a:extLst>
          </p:cNvPr>
          <p:cNvSpPr>
            <a:spLocks noGrp="1"/>
          </p:cNvSpPr>
          <p:nvPr>
            <p:ph idx="1"/>
          </p:nvPr>
        </p:nvSpPr>
        <p:spPr>
          <a:xfrm>
            <a:off x="589547" y="1660358"/>
            <a:ext cx="10941461" cy="4487599"/>
          </a:xfrm>
        </p:spPr>
        <p:txBody>
          <a:bodyPr vert="horz" lIns="91440" tIns="45720" rIns="91440" bIns="45720" rtlCol="0" anchor="t">
            <a:noAutofit/>
          </a:bodyPr>
          <a:lstStyle/>
          <a:p>
            <a:r>
              <a:rPr lang="en-US" sz="2800" dirty="0" smtClean="0"/>
              <a:t>Survey - 60 farmers in South Bulgaria via Google forms</a:t>
            </a:r>
          </a:p>
          <a:p>
            <a:r>
              <a:rPr lang="en-US" sz="2800" dirty="0" smtClean="0"/>
              <a:t>Period: December 2024-February 2025</a:t>
            </a:r>
          </a:p>
          <a:p>
            <a:pPr marL="0" indent="0">
              <a:buNone/>
            </a:pPr>
            <a:r>
              <a:rPr lang="en-US" sz="2800" b="1" dirty="0" smtClean="0"/>
              <a:t>Directions: </a:t>
            </a:r>
          </a:p>
          <a:p>
            <a:pPr>
              <a:buFont typeface="Wingdings" panose="05000000000000000000" pitchFamily="2" charset="2"/>
              <a:buChar char="ü"/>
            </a:pPr>
            <a:r>
              <a:rPr lang="en-US" sz="2800" dirty="0" smtClean="0"/>
              <a:t>Implementation </a:t>
            </a:r>
            <a:r>
              <a:rPr lang="en-US" sz="2800" dirty="0"/>
              <a:t>of precision technologies</a:t>
            </a:r>
          </a:p>
          <a:p>
            <a:pPr>
              <a:buFont typeface="Wingdings" panose="05000000000000000000" pitchFamily="2" charset="2"/>
              <a:buChar char="ü"/>
            </a:pPr>
            <a:r>
              <a:rPr lang="en-US" sz="2800" dirty="0"/>
              <a:t>Climate change awareness and precision technologies adoption </a:t>
            </a:r>
          </a:p>
          <a:p>
            <a:pPr>
              <a:buFont typeface="Wingdings" panose="05000000000000000000" pitchFamily="2" charset="2"/>
              <a:buChar char="ü"/>
            </a:pPr>
            <a:r>
              <a:rPr lang="en-US" sz="2800" dirty="0" smtClean="0"/>
              <a:t>Precision farming </a:t>
            </a:r>
            <a:r>
              <a:rPr lang="en-US" sz="2800" dirty="0"/>
              <a:t>contribution to climate change mitigation </a:t>
            </a:r>
          </a:p>
          <a:p>
            <a:pPr marL="0" indent="0">
              <a:buNone/>
            </a:pPr>
            <a:endParaRPr lang="en-US" sz="2800" dirty="0">
              <a:latin typeface="Times New Roman"/>
              <a:cs typeface="Times New Roman"/>
            </a:endParaRPr>
          </a:p>
        </p:txBody>
      </p:sp>
      <p:sp>
        <p:nvSpPr>
          <p:cNvPr id="4" name="Date Placeholder 3">
            <a:extLst>
              <a:ext uri="{FF2B5EF4-FFF2-40B4-BE49-F238E27FC236}">
                <a16:creationId xmlns:a16="http://schemas.microsoft.com/office/drawing/2014/main" id="{2C7402FF-C5CB-A6D1-1A65-EF312C530A85}"/>
              </a:ext>
            </a:extLst>
          </p:cNvPr>
          <p:cNvSpPr>
            <a:spLocks noGrp="1"/>
          </p:cNvSpPr>
          <p:nvPr>
            <p:ph type="dt" sz="half" idx="10"/>
          </p:nvPr>
        </p:nvSpPr>
        <p:spPr/>
        <p:txBody>
          <a:bodyPr/>
          <a:lstStyle/>
          <a:p>
            <a:fld id="{F1EC133C-8CE4-4E01-863B-E2EC4343CCE8}" type="datetime1">
              <a:t>3.6.2025 г.</a:t>
            </a:fld>
            <a:endParaRPr lang="en-US" dirty="0"/>
          </a:p>
        </p:txBody>
      </p:sp>
      <p:sp>
        <p:nvSpPr>
          <p:cNvPr id="5" name="Footer Placeholder 4">
            <a:extLst>
              <a:ext uri="{FF2B5EF4-FFF2-40B4-BE49-F238E27FC236}">
                <a16:creationId xmlns:a16="http://schemas.microsoft.com/office/drawing/2014/main" id="{45AEA9AD-FD93-B8BD-4A0F-A8C654E7AA73}"/>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4C153A3B-11ED-BF82-569D-0747B5399D75}"/>
              </a:ext>
            </a:extLst>
          </p:cNvPr>
          <p:cNvSpPr>
            <a:spLocks noGrp="1"/>
          </p:cNvSpPr>
          <p:nvPr>
            <p:ph type="sldNum" sz="quarter" idx="12"/>
          </p:nvPr>
        </p:nvSpPr>
        <p:spPr/>
        <p:txBody>
          <a:bodyPr/>
          <a:lstStyle/>
          <a:p>
            <a:fld id="{70C12960-6E85-460F-B6E3-5B82CB31AF3D}" type="slidenum">
              <a:rPr lang="en-US" dirty="0"/>
              <a:t>8</a:t>
            </a:fld>
            <a:endParaRPr lang="en-US" dirty="0"/>
          </a:p>
        </p:txBody>
      </p:sp>
      <p:pic>
        <p:nvPicPr>
          <p:cNvPr id="7" name="Picture 6">
            <a:extLst>
              <a:ext uri="{FF2B5EF4-FFF2-40B4-BE49-F238E27FC236}">
                <a16:creationId xmlns:a16="http://schemas.microsoft.com/office/drawing/2014/main" id="{E6ADBC15-4BDD-7749-9487-AE9F75461804}"/>
              </a:ext>
            </a:extLst>
          </p:cNvPr>
          <p:cNvPicPr>
            <a:picLocks noChangeAspect="1"/>
          </p:cNvPicPr>
          <p:nvPr/>
        </p:nvPicPr>
        <p:blipFill>
          <a:blip r:embed="rId2"/>
          <a:stretch>
            <a:fillRect/>
          </a:stretch>
        </p:blipFill>
        <p:spPr>
          <a:xfrm>
            <a:off x="848405" y="6355217"/>
            <a:ext cx="1111703" cy="363310"/>
          </a:xfrm>
          <a:prstGeom prst="rect">
            <a:avLst/>
          </a:prstGeom>
        </p:spPr>
      </p:pic>
      <p:pic>
        <p:nvPicPr>
          <p:cNvPr id="8" name="Картина 7"/>
          <p:cNvPicPr>
            <a:picLocks noChangeAspect="1"/>
          </p:cNvPicPr>
          <p:nvPr/>
        </p:nvPicPr>
        <p:blipFill>
          <a:blip r:embed="rId3"/>
          <a:stretch>
            <a:fillRect/>
          </a:stretch>
        </p:blipFill>
        <p:spPr>
          <a:xfrm>
            <a:off x="11149976" y="114267"/>
            <a:ext cx="762066" cy="762066"/>
          </a:xfrm>
          <a:prstGeom prst="rect">
            <a:avLst/>
          </a:prstGeom>
        </p:spPr>
      </p:pic>
    </p:spTree>
    <p:extLst>
      <p:ext uri="{BB962C8B-B14F-4D97-AF65-F5344CB8AC3E}">
        <p14:creationId xmlns:p14="http://schemas.microsoft.com/office/powerpoint/2010/main" val="2636161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BBF93-3E6D-9A37-0E71-861053C57D7B}"/>
              </a:ext>
            </a:extLst>
          </p:cNvPr>
          <p:cNvSpPr>
            <a:spLocks noGrp="1"/>
          </p:cNvSpPr>
          <p:nvPr>
            <p:ph type="title"/>
          </p:nvPr>
        </p:nvSpPr>
        <p:spPr>
          <a:xfrm>
            <a:off x="806302" y="189383"/>
            <a:ext cx="10363200" cy="1187570"/>
          </a:xfrm>
        </p:spPr>
        <p:txBody>
          <a:bodyPr>
            <a:normAutofit fontScale="90000"/>
          </a:bodyPr>
          <a:lstStyle/>
          <a:p>
            <a:r>
              <a:rPr lang="bg-BG" dirty="0" smtClean="0"/>
              <a:t>Key </a:t>
            </a:r>
            <a:r>
              <a:rPr lang="en-US" dirty="0" smtClean="0"/>
              <a:t>characteristics</a:t>
            </a:r>
            <a:r>
              <a:rPr lang="bg-BG" dirty="0" smtClean="0"/>
              <a:t> of the farmers in the survey</a:t>
            </a:r>
            <a:r>
              <a:rPr lang="en-US" dirty="0" smtClean="0"/>
              <a:t/>
            </a:r>
            <a:br>
              <a:rPr lang="en-US" dirty="0" smtClean="0"/>
            </a:br>
            <a:endParaRPr lang="en-US" dirty="0"/>
          </a:p>
        </p:txBody>
      </p:sp>
      <p:sp>
        <p:nvSpPr>
          <p:cNvPr id="4" name="Date Placeholder 3">
            <a:extLst>
              <a:ext uri="{FF2B5EF4-FFF2-40B4-BE49-F238E27FC236}">
                <a16:creationId xmlns:a16="http://schemas.microsoft.com/office/drawing/2014/main" id="{4D8E83A2-1A96-1844-5C3A-576D087CBD8F}"/>
              </a:ext>
            </a:extLst>
          </p:cNvPr>
          <p:cNvSpPr>
            <a:spLocks noGrp="1"/>
          </p:cNvSpPr>
          <p:nvPr>
            <p:ph type="dt" sz="half" idx="10"/>
          </p:nvPr>
        </p:nvSpPr>
        <p:spPr/>
        <p:txBody>
          <a:bodyPr/>
          <a:lstStyle/>
          <a:p>
            <a:fld id="{FC138848-6313-4617-ABC5-59D6F18AC731}" type="datetime1">
              <a:t>3.6.2025 г.</a:t>
            </a:fld>
            <a:endParaRPr lang="en-US" dirty="0"/>
          </a:p>
        </p:txBody>
      </p:sp>
      <p:sp>
        <p:nvSpPr>
          <p:cNvPr id="5" name="Footer Placeholder 4">
            <a:extLst>
              <a:ext uri="{FF2B5EF4-FFF2-40B4-BE49-F238E27FC236}">
                <a16:creationId xmlns:a16="http://schemas.microsoft.com/office/drawing/2014/main" id="{5ADFBE10-9AED-32FB-84C1-C5072DA362A8}"/>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038D0090-6F8A-DCC4-6EBE-98EFFAF05751}"/>
              </a:ext>
            </a:extLst>
          </p:cNvPr>
          <p:cNvSpPr>
            <a:spLocks noGrp="1"/>
          </p:cNvSpPr>
          <p:nvPr>
            <p:ph type="sldNum" sz="quarter" idx="12"/>
          </p:nvPr>
        </p:nvSpPr>
        <p:spPr/>
        <p:txBody>
          <a:bodyPr/>
          <a:lstStyle/>
          <a:p>
            <a:fld id="{70C12960-6E85-460F-B6E3-5B82CB31AF3D}" type="slidenum">
              <a:rPr lang="en-US" dirty="0"/>
              <a:t>9</a:t>
            </a:fld>
            <a:endParaRPr lang="en-US" dirty="0"/>
          </a:p>
        </p:txBody>
      </p:sp>
      <p:pic>
        <p:nvPicPr>
          <p:cNvPr id="10" name="Picture 9">
            <a:extLst>
              <a:ext uri="{FF2B5EF4-FFF2-40B4-BE49-F238E27FC236}">
                <a16:creationId xmlns:a16="http://schemas.microsoft.com/office/drawing/2014/main" id="{502D3F82-D4EE-E342-CD84-A3F2810E8333}"/>
              </a:ext>
            </a:extLst>
          </p:cNvPr>
          <p:cNvPicPr>
            <a:picLocks noChangeAspect="1"/>
          </p:cNvPicPr>
          <p:nvPr/>
        </p:nvPicPr>
        <p:blipFill>
          <a:blip r:embed="rId2"/>
          <a:stretch>
            <a:fillRect/>
          </a:stretch>
        </p:blipFill>
        <p:spPr>
          <a:xfrm>
            <a:off x="848405" y="6355217"/>
            <a:ext cx="1111703" cy="363310"/>
          </a:xfrm>
          <a:prstGeom prst="rect">
            <a:avLst/>
          </a:prstGeom>
        </p:spPr>
      </p:pic>
      <p:pic>
        <p:nvPicPr>
          <p:cNvPr id="3" name="Картина 2"/>
          <p:cNvPicPr>
            <a:picLocks noChangeAspect="1"/>
          </p:cNvPicPr>
          <p:nvPr/>
        </p:nvPicPr>
        <p:blipFill>
          <a:blip r:embed="rId3"/>
          <a:stretch>
            <a:fillRect/>
          </a:stretch>
        </p:blipFill>
        <p:spPr>
          <a:xfrm>
            <a:off x="10896567" y="212661"/>
            <a:ext cx="762066" cy="762066"/>
          </a:xfrm>
          <a:prstGeom prst="rect">
            <a:avLst/>
          </a:prstGeom>
        </p:spPr>
      </p:pic>
      <p:sp>
        <p:nvSpPr>
          <p:cNvPr id="7" name="Текстово поле 6"/>
          <p:cNvSpPr txBox="1"/>
          <p:nvPr/>
        </p:nvSpPr>
        <p:spPr>
          <a:xfrm>
            <a:off x="439386" y="1601793"/>
            <a:ext cx="11483439" cy="4278094"/>
          </a:xfrm>
          <a:prstGeom prst="rect">
            <a:avLst/>
          </a:prstGeom>
          <a:noFill/>
        </p:spPr>
        <p:txBody>
          <a:bodyPr wrap="square" rtlCol="0">
            <a:spAutoFit/>
          </a:bodyPr>
          <a:lstStyle/>
          <a:p>
            <a:pPr marL="457200" indent="-457200">
              <a:buFont typeface="Arial" panose="020B0604020202020204" pitchFamily="34" charset="0"/>
              <a:buChar char="•"/>
            </a:pPr>
            <a:r>
              <a:rPr lang="bg-BG" sz="3400" dirty="0" smtClean="0"/>
              <a:t>35% of the farmers are between 18-25 years old</a:t>
            </a:r>
            <a:endParaRPr lang="en-US" sz="3400" dirty="0" smtClean="0"/>
          </a:p>
          <a:p>
            <a:pPr marL="457200" indent="-457200">
              <a:buFont typeface="Arial" panose="020B0604020202020204" pitchFamily="34" charset="0"/>
              <a:buChar char="•"/>
            </a:pPr>
            <a:r>
              <a:rPr lang="en-US" sz="3400" dirty="0" smtClean="0"/>
              <a:t>Education: B</a:t>
            </a:r>
            <a:r>
              <a:rPr lang="bg-BG" sz="3400" dirty="0" smtClean="0"/>
              <a:t>achelor</a:t>
            </a:r>
            <a:r>
              <a:rPr lang="en-US" sz="3400" dirty="0" smtClean="0"/>
              <a:t> degree</a:t>
            </a:r>
            <a:r>
              <a:rPr lang="bg-BG" sz="3400" dirty="0" smtClean="0"/>
              <a:t> (50%), </a:t>
            </a:r>
            <a:r>
              <a:rPr lang="en-GB" sz="3400" dirty="0"/>
              <a:t>High school (25%) </a:t>
            </a:r>
            <a:endParaRPr lang="en-US" sz="3400" dirty="0" smtClean="0"/>
          </a:p>
          <a:p>
            <a:pPr marL="457200" indent="-457200">
              <a:buFont typeface="Arial" panose="020B0604020202020204" pitchFamily="34" charset="0"/>
              <a:buChar char="•"/>
            </a:pPr>
            <a:r>
              <a:rPr lang="en-US" sz="3400" dirty="0" smtClean="0"/>
              <a:t>Marital status: civil partnership</a:t>
            </a:r>
            <a:r>
              <a:rPr lang="bg-BG" sz="3400" dirty="0" smtClean="0"/>
              <a:t> (35%), single (29%)</a:t>
            </a:r>
            <a:endParaRPr lang="en-US" sz="3400" dirty="0" smtClean="0"/>
          </a:p>
          <a:p>
            <a:pPr marL="457200" indent="-457200">
              <a:buFont typeface="Arial" panose="020B0604020202020204" pitchFamily="34" charset="0"/>
              <a:buChar char="•"/>
            </a:pPr>
            <a:r>
              <a:rPr lang="en-US" sz="3400" dirty="0" smtClean="0"/>
              <a:t>Number of children in the family:</a:t>
            </a:r>
            <a:r>
              <a:rPr lang="bg-BG" sz="3400" dirty="0" smtClean="0"/>
              <a:t> no chilidren (47%), one child (25%)</a:t>
            </a:r>
          </a:p>
          <a:p>
            <a:pPr marL="457200" indent="-457200">
              <a:buFont typeface="Arial" panose="020B0604020202020204" pitchFamily="34" charset="0"/>
              <a:buChar char="•"/>
            </a:pPr>
            <a:r>
              <a:rPr lang="en-GB" sz="3400" dirty="0" smtClean="0"/>
              <a:t>M</a:t>
            </a:r>
            <a:r>
              <a:rPr lang="bg-BG" sz="3400" dirty="0" smtClean="0"/>
              <a:t>ale: female – 60:40</a:t>
            </a:r>
          </a:p>
          <a:p>
            <a:pPr marL="457200" indent="-457200">
              <a:buFont typeface="Arial" panose="020B0604020202020204" pitchFamily="34" charset="0"/>
              <a:buChar char="•"/>
            </a:pPr>
            <a:r>
              <a:rPr lang="bg-BG" sz="3400" dirty="0" smtClean="0"/>
              <a:t>Specialization: fruits and vegetables (47%), cereals (29%)</a:t>
            </a:r>
            <a:endParaRPr lang="bg-BG" sz="3400" dirty="0"/>
          </a:p>
        </p:txBody>
      </p:sp>
    </p:spTree>
    <p:extLst>
      <p:ext uri="{BB962C8B-B14F-4D97-AF65-F5344CB8AC3E}">
        <p14:creationId xmlns:p14="http://schemas.microsoft.com/office/powerpoint/2010/main" val="535744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DashVTI">
  <a:themeElements>
    <a:clrScheme name="DashVTI">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DashVTI">
      <a:majorFont>
        <a:latin typeface="Grandview Display"/>
        <a:ea typeface=""/>
        <a:cs typeface=""/>
      </a:majorFont>
      <a:minorFont>
        <a:latin typeface="Grandview Display"/>
        <a:ea typeface=""/>
        <a:cs typeface=""/>
      </a:minorFont>
    </a:fontScheme>
    <a:fmtScheme name="Dash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E0E31462-65AE-4087-9B94-B3347EE711B2}" vid="{CA8B31CB-369F-4872-A917-A9EAAF9182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1707</TotalTime>
  <Words>618</Words>
  <Application>Microsoft Office PowerPoint</Application>
  <PresentationFormat>Широк екран</PresentationFormat>
  <Paragraphs>104</Paragraphs>
  <Slides>19</Slides>
  <Notes>2</Notes>
  <HiddenSlides>0</HiddenSlides>
  <MMClips>0</MMClips>
  <ScaleCrop>false</ScaleCrop>
  <HeadingPairs>
    <vt:vector size="6" baseType="variant">
      <vt:variant>
        <vt:lpstr>Използвани шрифтове</vt:lpstr>
      </vt:variant>
      <vt:variant>
        <vt:i4>5</vt:i4>
      </vt:variant>
      <vt:variant>
        <vt:lpstr>Тема</vt:lpstr>
      </vt:variant>
      <vt:variant>
        <vt:i4>1</vt:i4>
      </vt:variant>
      <vt:variant>
        <vt:lpstr>Заглавия на слайдовете</vt:lpstr>
      </vt:variant>
      <vt:variant>
        <vt:i4>19</vt:i4>
      </vt:variant>
    </vt:vector>
  </HeadingPairs>
  <TitlesOfParts>
    <vt:vector size="25" baseType="lpstr">
      <vt:lpstr>Arial</vt:lpstr>
      <vt:lpstr>Calibri</vt:lpstr>
      <vt:lpstr>Grandview Display</vt:lpstr>
      <vt:lpstr>Times New Roman</vt:lpstr>
      <vt:lpstr>Wingdings</vt:lpstr>
      <vt:lpstr>DashVTI</vt:lpstr>
      <vt:lpstr>The role of precision farming and digitalization in climate change mitigation</vt:lpstr>
      <vt:lpstr>Презентация на PowerPoint</vt:lpstr>
      <vt:lpstr>Презентация на PowerPoint</vt:lpstr>
      <vt:lpstr>Презентация на PowerPoint</vt:lpstr>
      <vt:lpstr>Презентация на PowerPoint</vt:lpstr>
      <vt:lpstr>Bulgaria-  climate change risks</vt:lpstr>
      <vt:lpstr>Adaptation strategies </vt:lpstr>
      <vt:lpstr>Survey in South Bulgaria </vt:lpstr>
      <vt:lpstr>Key characteristics of the farmers in the survey </vt:lpstr>
      <vt:lpstr>Level of awareness and information about the impact of climate change on agriculture (%)</vt:lpstr>
      <vt:lpstr>Assessment of the impact of precision technologies on climate change mitigation (%)</vt:lpstr>
      <vt:lpstr>Implementation of precision technologies (%)</vt:lpstr>
      <vt:lpstr>Application of the precision technologies(%)</vt:lpstr>
      <vt:lpstr>Plans for implementation of precision technologies in the future (%)</vt:lpstr>
      <vt:lpstr>Assessment of the impact of precision technologies on agriculture climate resilience (%) </vt:lpstr>
      <vt:lpstr>Assessment the impact of precision technologies on following objectives relative to SDG13 - Climate Action (%)-5-point Likert scale </vt:lpstr>
      <vt:lpstr>Conclusions</vt:lpstr>
      <vt:lpstr>Conclusions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precision farming and digitalization in climate change mitigation</dc:title>
  <dc:creator>User</dc:creator>
  <cp:lastModifiedBy>User</cp:lastModifiedBy>
  <cp:revision>216</cp:revision>
  <dcterms:created xsi:type="dcterms:W3CDTF">2025-05-31T18:20:54Z</dcterms:created>
  <dcterms:modified xsi:type="dcterms:W3CDTF">2025-06-04T10:39:25Z</dcterms:modified>
</cp:coreProperties>
</file>