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  <a:srgbClr val="663300"/>
    <a:srgbClr val="CC3300"/>
    <a:srgbClr val="FF3300"/>
    <a:srgbClr val="66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1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8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7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9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63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5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1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5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4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5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3B050-DE7C-46FA-AA56-C5CE01B14EA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12B31-D466-42AA-AD17-96935EAB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9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7029" y="1397000"/>
            <a:ext cx="6371771" cy="2451100"/>
          </a:xfrm>
        </p:spPr>
        <p:txBody>
          <a:bodyPr>
            <a:normAutofit fontScale="90000"/>
          </a:bodyPr>
          <a:lstStyle/>
          <a:p>
            <a:r>
              <a:rPr lang="bg-BG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VII</a:t>
            </a:r>
            <a:r>
              <a:rPr lang="en-US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bg-BG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МЕЖДУНАРОДEН НАУЧЕН ФОРУМ</a:t>
            </a:r>
            <a:r>
              <a:rPr lang="en-US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bg-BG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„АГРАРНАТА ИКОНОМИКА В ПОДКРЕПА НА ЗЕМЕДЕЛИЕТО”</a:t>
            </a:r>
            <a:r>
              <a:rPr lang="en-US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bg-BG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 – 28 </a:t>
            </a:r>
            <a:r>
              <a:rPr lang="bg-BG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Октомври 202</a:t>
            </a:r>
            <a:r>
              <a:rPr lang="en-US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r>
              <a:rPr lang="en-US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9300" y="4114800"/>
            <a:ext cx="5956299" cy="168184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bg-BG" sz="3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Земеделие и снабдяване с храни: Пазари и аграрни политики</a:t>
            </a:r>
            <a:endParaRPr lang="en-US" sz="3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 descr="Институт по аграрна икономи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16777" cy="10417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29292" y="5975520"/>
            <a:ext cx="5287737" cy="751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85</a:t>
            </a:r>
            <a:r>
              <a:rPr lang="bg-BG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години Институт по аграрна икономика - София</a:t>
            </a:r>
            <a:endParaRPr lang="en-US" b="1" i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1" y="1054101"/>
            <a:ext cx="4940300" cy="470444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67425" y="0"/>
            <a:ext cx="24193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63000" y="152400"/>
            <a:ext cx="596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153650" y="192088"/>
            <a:ext cx="17145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98638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23</Words>
  <Application>Microsoft Office PowerPoint</Application>
  <PresentationFormat>Широк екран</PresentationFormat>
  <Paragraphs>3</Paragraphs>
  <Slides>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VIII МЕЖДУНАРОДEН НАУЧЕН ФОРУМ „АГРАРНАТА ИКОНОМИКА В ПОДКРЕПА НА ЗЕМЕДЕЛИЕТО” 27 – 28 Октомври 2021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 МЕЖДУНАРОДEН НАУЧЕН ФОРУМ „АГРАРНАТА ИКОНОМИКА В ПОДКРЕПА НА ЗЕМЕДЕЛИЕТО” 27 – 28 Октомври 2020</dc:title>
  <dc:creator>2018-</dc:creator>
  <cp:lastModifiedBy>1</cp:lastModifiedBy>
  <cp:revision>23</cp:revision>
  <dcterms:created xsi:type="dcterms:W3CDTF">2020-10-26T12:47:51Z</dcterms:created>
  <dcterms:modified xsi:type="dcterms:W3CDTF">2021-10-22T11:20:44Z</dcterms:modified>
</cp:coreProperties>
</file>